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71" r:id="rId6"/>
    <p:sldId id="272" r:id="rId7"/>
    <p:sldId id="266" r:id="rId8"/>
    <p:sldId id="258" r:id="rId9"/>
    <p:sldId id="273" r:id="rId10"/>
    <p:sldId id="275" r:id="rId11"/>
    <p:sldId id="274" r:id="rId12"/>
    <p:sldId id="276" r:id="rId13"/>
    <p:sldId id="278" r:id="rId14"/>
    <p:sldId id="277" r:id="rId15"/>
    <p:sldId id="280" r:id="rId16"/>
    <p:sldId id="281" r:id="rId17"/>
    <p:sldId id="283" r:id="rId18"/>
    <p:sldId id="285" r:id="rId19"/>
    <p:sldId id="28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88" d="100"/>
          <a:sy n="88" d="100"/>
        </p:scale>
        <p:origin x="49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5">
            <a:lumMod val="75000"/>
            <a:alpha val="9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Круг: прозрачная заливка 40">
            <a:extLst>
              <a:ext uri="{FF2B5EF4-FFF2-40B4-BE49-F238E27FC236}">
                <a16:creationId xmlns:a16="http://schemas.microsoft.com/office/drawing/2014/main" id="{D3B7FF71-CE4C-4ADC-B6F0-C6D4B0949F5E}"/>
              </a:ext>
            </a:extLst>
          </p:cNvPr>
          <p:cNvSpPr/>
          <p:nvPr userDrawn="1"/>
        </p:nvSpPr>
        <p:spPr>
          <a:xfrm>
            <a:off x="0" y="1905838"/>
            <a:ext cx="4566000" cy="4566000"/>
          </a:xfrm>
          <a:prstGeom prst="donut">
            <a:avLst>
              <a:gd name="adj" fmla="val 466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Круг: прозрачная заливка 41">
            <a:extLst>
              <a:ext uri="{FF2B5EF4-FFF2-40B4-BE49-F238E27FC236}">
                <a16:creationId xmlns:a16="http://schemas.microsoft.com/office/drawing/2014/main" id="{51EA46D2-85AA-4301-8DAC-1D42E86DD8A2}"/>
              </a:ext>
            </a:extLst>
          </p:cNvPr>
          <p:cNvSpPr/>
          <p:nvPr userDrawn="1"/>
        </p:nvSpPr>
        <p:spPr>
          <a:xfrm>
            <a:off x="9426000" y="266326"/>
            <a:ext cx="540000" cy="540000"/>
          </a:xfrm>
          <a:prstGeom prst="donut">
            <a:avLst>
              <a:gd name="adj" fmla="val 5771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EA495EF3-32C9-4338-AC45-07C54982082D}"/>
              </a:ext>
            </a:extLst>
          </p:cNvPr>
          <p:cNvSpPr/>
          <p:nvPr userDrawn="1"/>
        </p:nvSpPr>
        <p:spPr>
          <a:xfrm>
            <a:off x="11361000" y="4669047"/>
            <a:ext cx="396000" cy="588753"/>
          </a:xfrm>
          <a:prstGeom prst="rect">
            <a:avLst/>
          </a:prstGeom>
          <a:noFill/>
          <a:ln w="603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Равнобедренный треугольник 43">
            <a:extLst>
              <a:ext uri="{FF2B5EF4-FFF2-40B4-BE49-F238E27FC236}">
                <a16:creationId xmlns:a16="http://schemas.microsoft.com/office/drawing/2014/main" id="{5053D399-1472-456E-9B47-E0200788A320}"/>
              </a:ext>
            </a:extLst>
          </p:cNvPr>
          <p:cNvSpPr/>
          <p:nvPr userDrawn="1"/>
        </p:nvSpPr>
        <p:spPr>
          <a:xfrm>
            <a:off x="10686000" y="1269000"/>
            <a:ext cx="747186" cy="644126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BF24C83E-0C92-4BBA-80AC-672CAB0A63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000" y="1887366"/>
            <a:ext cx="7868278" cy="315795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82538C-0653-45D0-8951-89046F397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68139" y="1572895"/>
            <a:ext cx="9144000" cy="2131370"/>
          </a:xfrm>
        </p:spPr>
        <p:txBody>
          <a:bodyPr anchor="b"/>
          <a:lstStyle>
            <a:lvl1pPr algn="ctr">
              <a:defRPr sz="6000" b="1">
                <a:solidFill>
                  <a:schemeClr val="accent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0903C46F-4374-440F-91EC-1BA0E025D09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439" y="1094388"/>
            <a:ext cx="4476750" cy="5667375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2DB875B-6102-46D5-B86D-DF43FA3CEC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9950" y="3642953"/>
            <a:ext cx="58671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0" name="Полилиния: фигура 39">
            <a:extLst>
              <a:ext uri="{FF2B5EF4-FFF2-40B4-BE49-F238E27FC236}">
                <a16:creationId xmlns:a16="http://schemas.microsoft.com/office/drawing/2014/main" id="{D39F3366-9F61-4707-9A1F-73927ADD89BE}"/>
              </a:ext>
            </a:extLst>
          </p:cNvPr>
          <p:cNvSpPr/>
          <p:nvPr userDrawn="1"/>
        </p:nvSpPr>
        <p:spPr>
          <a:xfrm>
            <a:off x="-234900" y="5994000"/>
            <a:ext cx="12718802" cy="1260000"/>
          </a:xfrm>
          <a:custGeom>
            <a:avLst/>
            <a:gdLst>
              <a:gd name="connsiteX0" fmla="*/ 325500 w 12718802"/>
              <a:gd name="connsiteY0" fmla="*/ 0 h 1035000"/>
              <a:gd name="connsiteX1" fmla="*/ 555664 w 12718802"/>
              <a:gd name="connsiteY1" fmla="*/ 151573 h 1035000"/>
              <a:gd name="connsiteX2" fmla="*/ 588962 w 12718802"/>
              <a:gd name="connsiteY2" fmla="*/ 215736 h 1035000"/>
              <a:gd name="connsiteX3" fmla="*/ 622260 w 12718802"/>
              <a:gd name="connsiteY3" fmla="*/ 151573 h 1035000"/>
              <a:gd name="connsiteX4" fmla="*/ 852424 w 12718802"/>
              <a:gd name="connsiteY4" fmla="*/ 0 h 1035000"/>
              <a:gd name="connsiteX5" fmla="*/ 1103595 w 12718802"/>
              <a:gd name="connsiteY5" fmla="*/ 188323 h 1035000"/>
              <a:gd name="connsiteX6" fmla="*/ 1128202 w 12718802"/>
              <a:gd name="connsiteY6" fmla="*/ 252802 h 1035000"/>
              <a:gd name="connsiteX7" fmla="*/ 1136614 w 12718802"/>
              <a:gd name="connsiteY7" fmla="*/ 228161 h 1035000"/>
              <a:gd name="connsiteX8" fmla="*/ 1406523 w 12718802"/>
              <a:gd name="connsiteY8" fmla="*/ 0 h 1035000"/>
              <a:gd name="connsiteX9" fmla="*/ 1657695 w 12718802"/>
              <a:gd name="connsiteY9" fmla="*/ 188323 h 1035000"/>
              <a:gd name="connsiteX10" fmla="*/ 1682301 w 12718802"/>
              <a:gd name="connsiteY10" fmla="*/ 252802 h 1035000"/>
              <a:gd name="connsiteX11" fmla="*/ 1690713 w 12718802"/>
              <a:gd name="connsiteY11" fmla="*/ 228161 h 1035000"/>
              <a:gd name="connsiteX12" fmla="*/ 1960623 w 12718802"/>
              <a:gd name="connsiteY12" fmla="*/ 0 h 1035000"/>
              <a:gd name="connsiteX13" fmla="*/ 2211795 w 12718802"/>
              <a:gd name="connsiteY13" fmla="*/ 188323 h 1035000"/>
              <a:gd name="connsiteX14" fmla="*/ 2236401 w 12718802"/>
              <a:gd name="connsiteY14" fmla="*/ 252801 h 1035000"/>
              <a:gd name="connsiteX15" fmla="*/ 2244813 w 12718802"/>
              <a:gd name="connsiteY15" fmla="*/ 228161 h 1035000"/>
              <a:gd name="connsiteX16" fmla="*/ 2514724 w 12718802"/>
              <a:gd name="connsiteY16" fmla="*/ 0 h 1035000"/>
              <a:gd name="connsiteX17" fmla="*/ 2765895 w 12718802"/>
              <a:gd name="connsiteY17" fmla="*/ 188323 h 1035000"/>
              <a:gd name="connsiteX18" fmla="*/ 2777079 w 12718802"/>
              <a:gd name="connsiteY18" fmla="*/ 217629 h 1035000"/>
              <a:gd name="connsiteX19" fmla="*/ 2811360 w 12718802"/>
              <a:gd name="connsiteY19" fmla="*/ 151573 h 1035000"/>
              <a:gd name="connsiteX20" fmla="*/ 3041524 w 12718802"/>
              <a:gd name="connsiteY20" fmla="*/ 0 h 1035000"/>
              <a:gd name="connsiteX21" fmla="*/ 3292695 w 12718802"/>
              <a:gd name="connsiteY21" fmla="*/ 188323 h 1035000"/>
              <a:gd name="connsiteX22" fmla="*/ 3317302 w 12718802"/>
              <a:gd name="connsiteY22" fmla="*/ 252802 h 1035000"/>
              <a:gd name="connsiteX23" fmla="*/ 3325713 w 12718802"/>
              <a:gd name="connsiteY23" fmla="*/ 228161 h 1035000"/>
              <a:gd name="connsiteX24" fmla="*/ 3595623 w 12718802"/>
              <a:gd name="connsiteY24" fmla="*/ 0 h 1035000"/>
              <a:gd name="connsiteX25" fmla="*/ 3865534 w 12718802"/>
              <a:gd name="connsiteY25" fmla="*/ 228161 h 1035000"/>
              <a:gd name="connsiteX26" fmla="*/ 3892609 w 12718802"/>
              <a:gd name="connsiteY26" fmla="*/ 307467 h 1035000"/>
              <a:gd name="connsiteX27" fmla="*/ 3919684 w 12718802"/>
              <a:gd name="connsiteY27" fmla="*/ 228161 h 1035000"/>
              <a:gd name="connsiteX28" fmla="*/ 4189592 w 12718802"/>
              <a:gd name="connsiteY28" fmla="*/ 0 h 1035000"/>
              <a:gd name="connsiteX29" fmla="*/ 4440762 w 12718802"/>
              <a:gd name="connsiteY29" fmla="*/ 188323 h 1035000"/>
              <a:gd name="connsiteX30" fmla="*/ 4465368 w 12718802"/>
              <a:gd name="connsiteY30" fmla="*/ 252801 h 1035000"/>
              <a:gd name="connsiteX31" fmla="*/ 4473780 w 12718802"/>
              <a:gd name="connsiteY31" fmla="*/ 228161 h 1035000"/>
              <a:gd name="connsiteX32" fmla="*/ 4743690 w 12718802"/>
              <a:gd name="connsiteY32" fmla="*/ 0 h 1035000"/>
              <a:gd name="connsiteX33" fmla="*/ 4994863 w 12718802"/>
              <a:gd name="connsiteY33" fmla="*/ 188323 h 1035000"/>
              <a:gd name="connsiteX34" fmla="*/ 5006097 w 12718802"/>
              <a:gd name="connsiteY34" fmla="*/ 217762 h 1035000"/>
              <a:gd name="connsiteX35" fmla="*/ 5040448 w 12718802"/>
              <a:gd name="connsiteY35" fmla="*/ 151573 h 1035000"/>
              <a:gd name="connsiteX36" fmla="*/ 5270610 w 12718802"/>
              <a:gd name="connsiteY36" fmla="*/ 0 h 1035000"/>
              <a:gd name="connsiteX37" fmla="*/ 5521783 w 12718802"/>
              <a:gd name="connsiteY37" fmla="*/ 188323 h 1035000"/>
              <a:gd name="connsiteX38" fmla="*/ 5546388 w 12718802"/>
              <a:gd name="connsiteY38" fmla="*/ 252801 h 1035000"/>
              <a:gd name="connsiteX39" fmla="*/ 5554801 w 12718802"/>
              <a:gd name="connsiteY39" fmla="*/ 228161 h 1035000"/>
              <a:gd name="connsiteX40" fmla="*/ 5824712 w 12718802"/>
              <a:gd name="connsiteY40" fmla="*/ 0 h 1035000"/>
              <a:gd name="connsiteX41" fmla="*/ 6075882 w 12718802"/>
              <a:gd name="connsiteY41" fmla="*/ 188323 h 1035000"/>
              <a:gd name="connsiteX42" fmla="*/ 6100488 w 12718802"/>
              <a:gd name="connsiteY42" fmla="*/ 252801 h 1035000"/>
              <a:gd name="connsiteX43" fmla="*/ 6108901 w 12718802"/>
              <a:gd name="connsiteY43" fmla="*/ 228161 h 1035000"/>
              <a:gd name="connsiteX44" fmla="*/ 6378810 w 12718802"/>
              <a:gd name="connsiteY44" fmla="*/ 0 h 1035000"/>
              <a:gd name="connsiteX45" fmla="*/ 6629982 w 12718802"/>
              <a:gd name="connsiteY45" fmla="*/ 188323 h 1035000"/>
              <a:gd name="connsiteX46" fmla="*/ 6654588 w 12718802"/>
              <a:gd name="connsiteY46" fmla="*/ 252802 h 1035000"/>
              <a:gd name="connsiteX47" fmla="*/ 6663000 w 12718802"/>
              <a:gd name="connsiteY47" fmla="*/ 228161 h 1035000"/>
              <a:gd name="connsiteX48" fmla="*/ 6932910 w 12718802"/>
              <a:gd name="connsiteY48" fmla="*/ 0 h 1035000"/>
              <a:gd name="connsiteX49" fmla="*/ 7184081 w 12718802"/>
              <a:gd name="connsiteY49" fmla="*/ 188323 h 1035000"/>
              <a:gd name="connsiteX50" fmla="*/ 7195265 w 12718802"/>
              <a:gd name="connsiteY50" fmla="*/ 217630 h 1035000"/>
              <a:gd name="connsiteX51" fmla="*/ 7229546 w 12718802"/>
              <a:gd name="connsiteY51" fmla="*/ 151573 h 1035000"/>
              <a:gd name="connsiteX52" fmla="*/ 7459710 w 12718802"/>
              <a:gd name="connsiteY52" fmla="*/ 0 h 1035000"/>
              <a:gd name="connsiteX53" fmla="*/ 7710881 w 12718802"/>
              <a:gd name="connsiteY53" fmla="*/ 188323 h 1035000"/>
              <a:gd name="connsiteX54" fmla="*/ 7735488 w 12718802"/>
              <a:gd name="connsiteY54" fmla="*/ 252802 h 1035000"/>
              <a:gd name="connsiteX55" fmla="*/ 7743900 w 12718802"/>
              <a:gd name="connsiteY55" fmla="*/ 228161 h 1035000"/>
              <a:gd name="connsiteX56" fmla="*/ 8013810 w 12718802"/>
              <a:gd name="connsiteY56" fmla="*/ 0 h 1035000"/>
              <a:gd name="connsiteX57" fmla="*/ 8264981 w 12718802"/>
              <a:gd name="connsiteY57" fmla="*/ 188323 h 1035000"/>
              <a:gd name="connsiteX58" fmla="*/ 8290206 w 12718802"/>
              <a:gd name="connsiteY58" fmla="*/ 254423 h 1035000"/>
              <a:gd name="connsiteX59" fmla="*/ 8299172 w 12718802"/>
              <a:gd name="connsiteY59" fmla="*/ 228161 h 1035000"/>
              <a:gd name="connsiteX60" fmla="*/ 8569082 w 12718802"/>
              <a:gd name="connsiteY60" fmla="*/ 0 h 1035000"/>
              <a:gd name="connsiteX61" fmla="*/ 8820254 w 12718802"/>
              <a:gd name="connsiteY61" fmla="*/ 188323 h 1035000"/>
              <a:gd name="connsiteX62" fmla="*/ 8844860 w 12718802"/>
              <a:gd name="connsiteY62" fmla="*/ 252801 h 1035000"/>
              <a:gd name="connsiteX63" fmla="*/ 8853272 w 12718802"/>
              <a:gd name="connsiteY63" fmla="*/ 228161 h 1035000"/>
              <a:gd name="connsiteX64" fmla="*/ 9123182 w 12718802"/>
              <a:gd name="connsiteY64" fmla="*/ 0 h 1035000"/>
              <a:gd name="connsiteX65" fmla="*/ 9374354 w 12718802"/>
              <a:gd name="connsiteY65" fmla="*/ 188323 h 1035000"/>
              <a:gd name="connsiteX66" fmla="*/ 9385589 w 12718802"/>
              <a:gd name="connsiteY66" fmla="*/ 217763 h 1035000"/>
              <a:gd name="connsiteX67" fmla="*/ 9419939 w 12718802"/>
              <a:gd name="connsiteY67" fmla="*/ 151573 h 1035000"/>
              <a:gd name="connsiteX68" fmla="*/ 9650102 w 12718802"/>
              <a:gd name="connsiteY68" fmla="*/ 0 h 1035000"/>
              <a:gd name="connsiteX69" fmla="*/ 9901274 w 12718802"/>
              <a:gd name="connsiteY69" fmla="*/ 188323 h 1035000"/>
              <a:gd name="connsiteX70" fmla="*/ 9925880 w 12718802"/>
              <a:gd name="connsiteY70" fmla="*/ 252801 h 1035000"/>
              <a:gd name="connsiteX71" fmla="*/ 9934292 w 12718802"/>
              <a:gd name="connsiteY71" fmla="*/ 228161 h 1035000"/>
              <a:gd name="connsiteX72" fmla="*/ 10204202 w 12718802"/>
              <a:gd name="connsiteY72" fmla="*/ 0 h 1035000"/>
              <a:gd name="connsiteX73" fmla="*/ 10455374 w 12718802"/>
              <a:gd name="connsiteY73" fmla="*/ 188323 h 1035000"/>
              <a:gd name="connsiteX74" fmla="*/ 10479980 w 12718802"/>
              <a:gd name="connsiteY74" fmla="*/ 252801 h 1035000"/>
              <a:gd name="connsiteX75" fmla="*/ 10488392 w 12718802"/>
              <a:gd name="connsiteY75" fmla="*/ 228161 h 1035000"/>
              <a:gd name="connsiteX76" fmla="*/ 10758302 w 12718802"/>
              <a:gd name="connsiteY76" fmla="*/ 0 h 1035000"/>
              <a:gd name="connsiteX77" fmla="*/ 11009474 w 12718802"/>
              <a:gd name="connsiteY77" fmla="*/ 188323 h 1035000"/>
              <a:gd name="connsiteX78" fmla="*/ 11034080 w 12718802"/>
              <a:gd name="connsiteY78" fmla="*/ 252801 h 1035000"/>
              <a:gd name="connsiteX79" fmla="*/ 11042492 w 12718802"/>
              <a:gd name="connsiteY79" fmla="*/ 228161 h 1035000"/>
              <a:gd name="connsiteX80" fmla="*/ 11312402 w 12718802"/>
              <a:gd name="connsiteY80" fmla="*/ 0 h 1035000"/>
              <a:gd name="connsiteX81" fmla="*/ 11542565 w 12718802"/>
              <a:gd name="connsiteY81" fmla="*/ 151573 h 1035000"/>
              <a:gd name="connsiteX82" fmla="*/ 11575802 w 12718802"/>
              <a:gd name="connsiteY82" fmla="*/ 215617 h 1035000"/>
              <a:gd name="connsiteX83" fmla="*/ 11609039 w 12718802"/>
              <a:gd name="connsiteY83" fmla="*/ 151573 h 1035000"/>
              <a:gd name="connsiteX84" fmla="*/ 11839202 w 12718802"/>
              <a:gd name="connsiteY84" fmla="*/ 0 h 1035000"/>
              <a:gd name="connsiteX85" fmla="*/ 12109112 w 12718802"/>
              <a:gd name="connsiteY85" fmla="*/ 228161 h 1035000"/>
              <a:gd name="connsiteX86" fmla="*/ 12116252 w 12718802"/>
              <a:gd name="connsiteY86" fmla="*/ 249076 h 1035000"/>
              <a:gd name="connsiteX87" fmla="*/ 12123392 w 12718802"/>
              <a:gd name="connsiteY87" fmla="*/ 228161 h 1035000"/>
              <a:gd name="connsiteX88" fmla="*/ 12393302 w 12718802"/>
              <a:gd name="connsiteY88" fmla="*/ 0 h 1035000"/>
              <a:gd name="connsiteX89" fmla="*/ 12718802 w 12718802"/>
              <a:gd name="connsiteY89" fmla="*/ 517500 h 1035000"/>
              <a:gd name="connsiteX90" fmla="*/ 12393302 w 12718802"/>
              <a:gd name="connsiteY90" fmla="*/ 1035000 h 1035000"/>
              <a:gd name="connsiteX91" fmla="*/ 12123392 w 12718802"/>
              <a:gd name="connsiteY91" fmla="*/ 806839 h 1035000"/>
              <a:gd name="connsiteX92" fmla="*/ 12116252 w 12718802"/>
              <a:gd name="connsiteY92" fmla="*/ 785925 h 1035000"/>
              <a:gd name="connsiteX93" fmla="*/ 12109112 w 12718802"/>
              <a:gd name="connsiteY93" fmla="*/ 806839 h 1035000"/>
              <a:gd name="connsiteX94" fmla="*/ 11839202 w 12718802"/>
              <a:gd name="connsiteY94" fmla="*/ 1035000 h 1035000"/>
              <a:gd name="connsiteX95" fmla="*/ 11609039 w 12718802"/>
              <a:gd name="connsiteY95" fmla="*/ 883428 h 1035000"/>
              <a:gd name="connsiteX96" fmla="*/ 11575802 w 12718802"/>
              <a:gd name="connsiteY96" fmla="*/ 819383 h 1035000"/>
              <a:gd name="connsiteX97" fmla="*/ 11542565 w 12718802"/>
              <a:gd name="connsiteY97" fmla="*/ 883428 h 1035000"/>
              <a:gd name="connsiteX98" fmla="*/ 11312402 w 12718802"/>
              <a:gd name="connsiteY98" fmla="*/ 1035000 h 1035000"/>
              <a:gd name="connsiteX99" fmla="*/ 11042492 w 12718802"/>
              <a:gd name="connsiteY99" fmla="*/ 806839 h 1035000"/>
              <a:gd name="connsiteX100" fmla="*/ 11035352 w 12718802"/>
              <a:gd name="connsiteY100" fmla="*/ 785925 h 1035000"/>
              <a:gd name="connsiteX101" fmla="*/ 11028212 w 12718802"/>
              <a:gd name="connsiteY101" fmla="*/ 806839 h 1035000"/>
              <a:gd name="connsiteX102" fmla="*/ 10758302 w 12718802"/>
              <a:gd name="connsiteY102" fmla="*/ 1035000 h 1035000"/>
              <a:gd name="connsiteX103" fmla="*/ 10488392 w 12718802"/>
              <a:gd name="connsiteY103" fmla="*/ 806839 h 1035000"/>
              <a:gd name="connsiteX104" fmla="*/ 10481252 w 12718802"/>
              <a:gd name="connsiteY104" fmla="*/ 785925 h 1035000"/>
              <a:gd name="connsiteX105" fmla="*/ 10474112 w 12718802"/>
              <a:gd name="connsiteY105" fmla="*/ 806839 h 1035000"/>
              <a:gd name="connsiteX106" fmla="*/ 10204202 w 12718802"/>
              <a:gd name="connsiteY106" fmla="*/ 1035000 h 1035000"/>
              <a:gd name="connsiteX107" fmla="*/ 9934292 w 12718802"/>
              <a:gd name="connsiteY107" fmla="*/ 806839 h 1035000"/>
              <a:gd name="connsiteX108" fmla="*/ 9927152 w 12718802"/>
              <a:gd name="connsiteY108" fmla="*/ 785925 h 1035000"/>
              <a:gd name="connsiteX109" fmla="*/ 9920012 w 12718802"/>
              <a:gd name="connsiteY109" fmla="*/ 806839 h 1035000"/>
              <a:gd name="connsiteX110" fmla="*/ 9650102 w 12718802"/>
              <a:gd name="connsiteY110" fmla="*/ 1035000 h 1035000"/>
              <a:gd name="connsiteX111" fmla="*/ 9419939 w 12718802"/>
              <a:gd name="connsiteY111" fmla="*/ 883428 h 1035000"/>
              <a:gd name="connsiteX112" fmla="*/ 9386486 w 12718802"/>
              <a:gd name="connsiteY112" fmla="*/ 818967 h 1035000"/>
              <a:gd name="connsiteX113" fmla="*/ 9342041 w 12718802"/>
              <a:gd name="connsiteY113" fmla="*/ 900563 h 1035000"/>
              <a:gd name="connsiteX114" fmla="*/ 9123182 w 12718802"/>
              <a:gd name="connsiteY114" fmla="*/ 1035000 h 1035000"/>
              <a:gd name="connsiteX115" fmla="*/ 8853272 w 12718802"/>
              <a:gd name="connsiteY115" fmla="*/ 806839 h 1035000"/>
              <a:gd name="connsiteX116" fmla="*/ 8846132 w 12718802"/>
              <a:gd name="connsiteY116" fmla="*/ 785925 h 1035000"/>
              <a:gd name="connsiteX117" fmla="*/ 8838992 w 12718802"/>
              <a:gd name="connsiteY117" fmla="*/ 806839 h 1035000"/>
              <a:gd name="connsiteX118" fmla="*/ 8569082 w 12718802"/>
              <a:gd name="connsiteY118" fmla="*/ 1035000 h 1035000"/>
              <a:gd name="connsiteX119" fmla="*/ 8299172 w 12718802"/>
              <a:gd name="connsiteY119" fmla="*/ 806839 h 1035000"/>
              <a:gd name="connsiteX120" fmla="*/ 8291446 w 12718802"/>
              <a:gd name="connsiteY120" fmla="*/ 784209 h 1035000"/>
              <a:gd name="connsiteX121" fmla="*/ 8283720 w 12718802"/>
              <a:gd name="connsiteY121" fmla="*/ 806839 h 1035000"/>
              <a:gd name="connsiteX122" fmla="*/ 8013810 w 12718802"/>
              <a:gd name="connsiteY122" fmla="*/ 1035000 h 1035000"/>
              <a:gd name="connsiteX123" fmla="*/ 7743900 w 12718802"/>
              <a:gd name="connsiteY123" fmla="*/ 806839 h 1035000"/>
              <a:gd name="connsiteX124" fmla="*/ 7736760 w 12718802"/>
              <a:gd name="connsiteY124" fmla="*/ 785925 h 1035000"/>
              <a:gd name="connsiteX125" fmla="*/ 7729620 w 12718802"/>
              <a:gd name="connsiteY125" fmla="*/ 806839 h 1035000"/>
              <a:gd name="connsiteX126" fmla="*/ 7459710 w 12718802"/>
              <a:gd name="connsiteY126" fmla="*/ 1035000 h 1035000"/>
              <a:gd name="connsiteX127" fmla="*/ 7229546 w 12718802"/>
              <a:gd name="connsiteY127" fmla="*/ 883428 h 1035000"/>
              <a:gd name="connsiteX128" fmla="*/ 7196152 w 12718802"/>
              <a:gd name="connsiteY128" fmla="*/ 819080 h 1035000"/>
              <a:gd name="connsiteX129" fmla="*/ 7151769 w 12718802"/>
              <a:gd name="connsiteY129" fmla="*/ 900563 h 1035000"/>
              <a:gd name="connsiteX130" fmla="*/ 6932910 w 12718802"/>
              <a:gd name="connsiteY130" fmla="*/ 1035000 h 1035000"/>
              <a:gd name="connsiteX131" fmla="*/ 6663000 w 12718802"/>
              <a:gd name="connsiteY131" fmla="*/ 806839 h 1035000"/>
              <a:gd name="connsiteX132" fmla="*/ 6655860 w 12718802"/>
              <a:gd name="connsiteY132" fmla="*/ 785925 h 1035000"/>
              <a:gd name="connsiteX133" fmla="*/ 6648720 w 12718802"/>
              <a:gd name="connsiteY133" fmla="*/ 806839 h 1035000"/>
              <a:gd name="connsiteX134" fmla="*/ 6378810 w 12718802"/>
              <a:gd name="connsiteY134" fmla="*/ 1035000 h 1035000"/>
              <a:gd name="connsiteX135" fmla="*/ 6108901 w 12718802"/>
              <a:gd name="connsiteY135" fmla="*/ 806839 h 1035000"/>
              <a:gd name="connsiteX136" fmla="*/ 6101760 w 12718802"/>
              <a:gd name="connsiteY136" fmla="*/ 785925 h 1035000"/>
              <a:gd name="connsiteX137" fmla="*/ 6094620 w 12718802"/>
              <a:gd name="connsiteY137" fmla="*/ 806839 h 1035000"/>
              <a:gd name="connsiteX138" fmla="*/ 5824712 w 12718802"/>
              <a:gd name="connsiteY138" fmla="*/ 1035000 h 1035000"/>
              <a:gd name="connsiteX139" fmla="*/ 5554801 w 12718802"/>
              <a:gd name="connsiteY139" fmla="*/ 806839 h 1035000"/>
              <a:gd name="connsiteX140" fmla="*/ 5547662 w 12718802"/>
              <a:gd name="connsiteY140" fmla="*/ 785925 h 1035000"/>
              <a:gd name="connsiteX141" fmla="*/ 5540521 w 12718802"/>
              <a:gd name="connsiteY141" fmla="*/ 806839 h 1035000"/>
              <a:gd name="connsiteX142" fmla="*/ 5270610 w 12718802"/>
              <a:gd name="connsiteY142" fmla="*/ 1035000 h 1035000"/>
              <a:gd name="connsiteX143" fmla="*/ 5040448 w 12718802"/>
              <a:gd name="connsiteY143" fmla="*/ 883428 h 1035000"/>
              <a:gd name="connsiteX144" fmla="*/ 5006995 w 12718802"/>
              <a:gd name="connsiteY144" fmla="*/ 818967 h 1035000"/>
              <a:gd name="connsiteX145" fmla="*/ 4962551 w 12718802"/>
              <a:gd name="connsiteY145" fmla="*/ 900563 h 1035000"/>
              <a:gd name="connsiteX146" fmla="*/ 4743690 w 12718802"/>
              <a:gd name="connsiteY146" fmla="*/ 1035000 h 1035000"/>
              <a:gd name="connsiteX147" fmla="*/ 4473780 w 12718802"/>
              <a:gd name="connsiteY147" fmla="*/ 806839 h 1035000"/>
              <a:gd name="connsiteX148" fmla="*/ 4466640 w 12718802"/>
              <a:gd name="connsiteY148" fmla="*/ 785925 h 1035000"/>
              <a:gd name="connsiteX149" fmla="*/ 4459500 w 12718802"/>
              <a:gd name="connsiteY149" fmla="*/ 806839 h 1035000"/>
              <a:gd name="connsiteX150" fmla="*/ 4189592 w 12718802"/>
              <a:gd name="connsiteY150" fmla="*/ 1035000 h 1035000"/>
              <a:gd name="connsiteX151" fmla="*/ 3919684 w 12718802"/>
              <a:gd name="connsiteY151" fmla="*/ 806839 h 1035000"/>
              <a:gd name="connsiteX152" fmla="*/ 3892609 w 12718802"/>
              <a:gd name="connsiteY152" fmla="*/ 727534 h 1035000"/>
              <a:gd name="connsiteX153" fmla="*/ 3865534 w 12718802"/>
              <a:gd name="connsiteY153" fmla="*/ 806839 h 1035000"/>
              <a:gd name="connsiteX154" fmla="*/ 3595623 w 12718802"/>
              <a:gd name="connsiteY154" fmla="*/ 1035000 h 1035000"/>
              <a:gd name="connsiteX155" fmla="*/ 3325713 w 12718802"/>
              <a:gd name="connsiteY155" fmla="*/ 806839 h 1035000"/>
              <a:gd name="connsiteX156" fmla="*/ 3318573 w 12718802"/>
              <a:gd name="connsiteY156" fmla="*/ 785925 h 1035000"/>
              <a:gd name="connsiteX157" fmla="*/ 3311433 w 12718802"/>
              <a:gd name="connsiteY157" fmla="*/ 806839 h 1035000"/>
              <a:gd name="connsiteX158" fmla="*/ 3041524 w 12718802"/>
              <a:gd name="connsiteY158" fmla="*/ 1035000 h 1035000"/>
              <a:gd name="connsiteX159" fmla="*/ 2811360 w 12718802"/>
              <a:gd name="connsiteY159" fmla="*/ 883428 h 1035000"/>
              <a:gd name="connsiteX160" fmla="*/ 2777966 w 12718802"/>
              <a:gd name="connsiteY160" fmla="*/ 819080 h 1035000"/>
              <a:gd name="connsiteX161" fmla="*/ 2733583 w 12718802"/>
              <a:gd name="connsiteY161" fmla="*/ 900563 h 1035000"/>
              <a:gd name="connsiteX162" fmla="*/ 2514724 w 12718802"/>
              <a:gd name="connsiteY162" fmla="*/ 1035000 h 1035000"/>
              <a:gd name="connsiteX163" fmla="*/ 2244813 w 12718802"/>
              <a:gd name="connsiteY163" fmla="*/ 806839 h 1035000"/>
              <a:gd name="connsiteX164" fmla="*/ 2237673 w 12718802"/>
              <a:gd name="connsiteY164" fmla="*/ 785926 h 1035000"/>
              <a:gd name="connsiteX165" fmla="*/ 2230533 w 12718802"/>
              <a:gd name="connsiteY165" fmla="*/ 806839 h 1035000"/>
              <a:gd name="connsiteX166" fmla="*/ 1960623 w 12718802"/>
              <a:gd name="connsiteY166" fmla="*/ 1035000 h 1035000"/>
              <a:gd name="connsiteX167" fmla="*/ 1690713 w 12718802"/>
              <a:gd name="connsiteY167" fmla="*/ 806839 h 1035000"/>
              <a:gd name="connsiteX168" fmla="*/ 1683573 w 12718802"/>
              <a:gd name="connsiteY168" fmla="*/ 785925 h 1035000"/>
              <a:gd name="connsiteX169" fmla="*/ 1676433 w 12718802"/>
              <a:gd name="connsiteY169" fmla="*/ 806839 h 1035000"/>
              <a:gd name="connsiteX170" fmla="*/ 1406523 w 12718802"/>
              <a:gd name="connsiteY170" fmla="*/ 1035000 h 1035000"/>
              <a:gd name="connsiteX171" fmla="*/ 1136614 w 12718802"/>
              <a:gd name="connsiteY171" fmla="*/ 806839 h 1035000"/>
              <a:gd name="connsiteX172" fmla="*/ 1129474 w 12718802"/>
              <a:gd name="connsiteY172" fmla="*/ 785925 h 1035000"/>
              <a:gd name="connsiteX173" fmla="*/ 1122334 w 12718802"/>
              <a:gd name="connsiteY173" fmla="*/ 806839 h 1035000"/>
              <a:gd name="connsiteX174" fmla="*/ 852424 w 12718802"/>
              <a:gd name="connsiteY174" fmla="*/ 1035000 h 1035000"/>
              <a:gd name="connsiteX175" fmla="*/ 622260 w 12718802"/>
              <a:gd name="connsiteY175" fmla="*/ 883428 h 1035000"/>
              <a:gd name="connsiteX176" fmla="*/ 588962 w 12718802"/>
              <a:gd name="connsiteY176" fmla="*/ 819264 h 1035000"/>
              <a:gd name="connsiteX177" fmla="*/ 555664 w 12718802"/>
              <a:gd name="connsiteY177" fmla="*/ 883428 h 1035000"/>
              <a:gd name="connsiteX178" fmla="*/ 325500 w 12718802"/>
              <a:gd name="connsiteY178" fmla="*/ 1035000 h 1035000"/>
              <a:gd name="connsiteX179" fmla="*/ 0 w 12718802"/>
              <a:gd name="connsiteY179" fmla="*/ 517500 h 1035000"/>
              <a:gd name="connsiteX180" fmla="*/ 325500 w 12718802"/>
              <a:gd name="connsiteY180" fmla="*/ 0 h 103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</a:cxnLst>
            <a:rect l="l" t="t" r="r" b="b"/>
            <a:pathLst>
              <a:path w="12718802" h="1035000">
                <a:moveTo>
                  <a:pt x="325500" y="0"/>
                </a:moveTo>
                <a:cubicBezTo>
                  <a:pt x="415385" y="0"/>
                  <a:pt x="496760" y="57924"/>
                  <a:pt x="555664" y="151573"/>
                </a:cubicBezTo>
                <a:lnTo>
                  <a:pt x="588962" y="215736"/>
                </a:lnTo>
                <a:lnTo>
                  <a:pt x="622260" y="151573"/>
                </a:lnTo>
                <a:cubicBezTo>
                  <a:pt x="681164" y="57924"/>
                  <a:pt x="762539" y="0"/>
                  <a:pt x="852424" y="0"/>
                </a:cubicBezTo>
                <a:cubicBezTo>
                  <a:pt x="953544" y="0"/>
                  <a:pt x="1043894" y="73309"/>
                  <a:pt x="1103595" y="188323"/>
                </a:cubicBezTo>
                <a:lnTo>
                  <a:pt x="1128202" y="252802"/>
                </a:lnTo>
                <a:lnTo>
                  <a:pt x="1136614" y="228161"/>
                </a:lnTo>
                <a:cubicBezTo>
                  <a:pt x="1195108" y="90505"/>
                  <a:pt x="1294168" y="0"/>
                  <a:pt x="1406523" y="0"/>
                </a:cubicBezTo>
                <a:cubicBezTo>
                  <a:pt x="1507644" y="0"/>
                  <a:pt x="1597993" y="73309"/>
                  <a:pt x="1657695" y="188323"/>
                </a:cubicBezTo>
                <a:lnTo>
                  <a:pt x="1682301" y="252802"/>
                </a:lnTo>
                <a:lnTo>
                  <a:pt x="1690713" y="228161"/>
                </a:lnTo>
                <a:cubicBezTo>
                  <a:pt x="1749208" y="90505"/>
                  <a:pt x="1848268" y="0"/>
                  <a:pt x="1960623" y="0"/>
                </a:cubicBezTo>
                <a:cubicBezTo>
                  <a:pt x="2061743" y="0"/>
                  <a:pt x="2152093" y="73309"/>
                  <a:pt x="2211795" y="188323"/>
                </a:cubicBezTo>
                <a:lnTo>
                  <a:pt x="2236401" y="252801"/>
                </a:lnTo>
                <a:lnTo>
                  <a:pt x="2244813" y="228161"/>
                </a:lnTo>
                <a:cubicBezTo>
                  <a:pt x="2303308" y="90505"/>
                  <a:pt x="2402368" y="0"/>
                  <a:pt x="2514724" y="0"/>
                </a:cubicBezTo>
                <a:cubicBezTo>
                  <a:pt x="2615844" y="0"/>
                  <a:pt x="2706194" y="73309"/>
                  <a:pt x="2765895" y="188323"/>
                </a:cubicBezTo>
                <a:lnTo>
                  <a:pt x="2777079" y="217629"/>
                </a:lnTo>
                <a:lnTo>
                  <a:pt x="2811360" y="151573"/>
                </a:lnTo>
                <a:cubicBezTo>
                  <a:pt x="2870264" y="57924"/>
                  <a:pt x="2951639" y="0"/>
                  <a:pt x="3041524" y="0"/>
                </a:cubicBezTo>
                <a:cubicBezTo>
                  <a:pt x="3142643" y="0"/>
                  <a:pt x="3232993" y="73309"/>
                  <a:pt x="3292695" y="188323"/>
                </a:cubicBezTo>
                <a:lnTo>
                  <a:pt x="3317302" y="252802"/>
                </a:lnTo>
                <a:lnTo>
                  <a:pt x="3325713" y="228161"/>
                </a:lnTo>
                <a:cubicBezTo>
                  <a:pt x="3384208" y="90505"/>
                  <a:pt x="3483267" y="0"/>
                  <a:pt x="3595623" y="0"/>
                </a:cubicBezTo>
                <a:cubicBezTo>
                  <a:pt x="3707979" y="0"/>
                  <a:pt x="3807039" y="90505"/>
                  <a:pt x="3865534" y="228161"/>
                </a:cubicBezTo>
                <a:lnTo>
                  <a:pt x="3892609" y="307467"/>
                </a:lnTo>
                <a:lnTo>
                  <a:pt x="3919684" y="228161"/>
                </a:lnTo>
                <a:cubicBezTo>
                  <a:pt x="3978177" y="90505"/>
                  <a:pt x="4077237" y="0"/>
                  <a:pt x="4189592" y="0"/>
                </a:cubicBezTo>
                <a:cubicBezTo>
                  <a:pt x="4290712" y="0"/>
                  <a:pt x="4381063" y="73309"/>
                  <a:pt x="4440762" y="188323"/>
                </a:cubicBezTo>
                <a:lnTo>
                  <a:pt x="4465368" y="252801"/>
                </a:lnTo>
                <a:lnTo>
                  <a:pt x="4473780" y="228161"/>
                </a:lnTo>
                <a:cubicBezTo>
                  <a:pt x="4532276" y="90505"/>
                  <a:pt x="4631334" y="0"/>
                  <a:pt x="4743690" y="0"/>
                </a:cubicBezTo>
                <a:cubicBezTo>
                  <a:pt x="4844811" y="0"/>
                  <a:pt x="4935162" y="73309"/>
                  <a:pt x="4994863" y="188323"/>
                </a:cubicBezTo>
                <a:lnTo>
                  <a:pt x="5006097" y="217762"/>
                </a:lnTo>
                <a:lnTo>
                  <a:pt x="5040448" y="151573"/>
                </a:lnTo>
                <a:cubicBezTo>
                  <a:pt x="5099352" y="57924"/>
                  <a:pt x="5180727" y="0"/>
                  <a:pt x="5270610" y="0"/>
                </a:cubicBezTo>
                <a:cubicBezTo>
                  <a:pt x="5371732" y="0"/>
                  <a:pt x="5462083" y="73309"/>
                  <a:pt x="5521783" y="188323"/>
                </a:cubicBezTo>
                <a:lnTo>
                  <a:pt x="5546388" y="252801"/>
                </a:lnTo>
                <a:lnTo>
                  <a:pt x="5554801" y="228161"/>
                </a:lnTo>
                <a:cubicBezTo>
                  <a:pt x="5613296" y="90505"/>
                  <a:pt x="5712355" y="0"/>
                  <a:pt x="5824712" y="0"/>
                </a:cubicBezTo>
                <a:cubicBezTo>
                  <a:pt x="5925831" y="0"/>
                  <a:pt x="6016182" y="73309"/>
                  <a:pt x="6075882" y="188323"/>
                </a:cubicBezTo>
                <a:lnTo>
                  <a:pt x="6100488" y="252801"/>
                </a:lnTo>
                <a:lnTo>
                  <a:pt x="6108901" y="228161"/>
                </a:lnTo>
                <a:cubicBezTo>
                  <a:pt x="6167395" y="90505"/>
                  <a:pt x="6266455" y="0"/>
                  <a:pt x="6378810" y="0"/>
                </a:cubicBezTo>
                <a:cubicBezTo>
                  <a:pt x="6479930" y="0"/>
                  <a:pt x="6570281" y="73309"/>
                  <a:pt x="6629982" y="188323"/>
                </a:cubicBezTo>
                <a:lnTo>
                  <a:pt x="6654588" y="252802"/>
                </a:lnTo>
                <a:lnTo>
                  <a:pt x="6663000" y="228161"/>
                </a:lnTo>
                <a:cubicBezTo>
                  <a:pt x="6721495" y="90505"/>
                  <a:pt x="6820554" y="0"/>
                  <a:pt x="6932910" y="0"/>
                </a:cubicBezTo>
                <a:cubicBezTo>
                  <a:pt x="7034030" y="0"/>
                  <a:pt x="7124380" y="73309"/>
                  <a:pt x="7184081" y="188323"/>
                </a:cubicBezTo>
                <a:lnTo>
                  <a:pt x="7195265" y="217630"/>
                </a:lnTo>
                <a:lnTo>
                  <a:pt x="7229546" y="151573"/>
                </a:lnTo>
                <a:cubicBezTo>
                  <a:pt x="7288450" y="57924"/>
                  <a:pt x="7369825" y="0"/>
                  <a:pt x="7459710" y="0"/>
                </a:cubicBezTo>
                <a:cubicBezTo>
                  <a:pt x="7560830" y="0"/>
                  <a:pt x="7651180" y="73309"/>
                  <a:pt x="7710881" y="188323"/>
                </a:cubicBezTo>
                <a:lnTo>
                  <a:pt x="7735488" y="252802"/>
                </a:lnTo>
                <a:lnTo>
                  <a:pt x="7743900" y="228161"/>
                </a:lnTo>
                <a:cubicBezTo>
                  <a:pt x="7802395" y="90505"/>
                  <a:pt x="7901454" y="0"/>
                  <a:pt x="8013810" y="0"/>
                </a:cubicBezTo>
                <a:cubicBezTo>
                  <a:pt x="8114930" y="0"/>
                  <a:pt x="8205280" y="73309"/>
                  <a:pt x="8264981" y="188323"/>
                </a:cubicBezTo>
                <a:lnTo>
                  <a:pt x="8290206" y="254423"/>
                </a:lnTo>
                <a:lnTo>
                  <a:pt x="8299172" y="228161"/>
                </a:lnTo>
                <a:cubicBezTo>
                  <a:pt x="8357667" y="90505"/>
                  <a:pt x="8456726" y="0"/>
                  <a:pt x="8569082" y="0"/>
                </a:cubicBezTo>
                <a:cubicBezTo>
                  <a:pt x="8670202" y="0"/>
                  <a:pt x="8760552" y="73309"/>
                  <a:pt x="8820254" y="188323"/>
                </a:cubicBezTo>
                <a:lnTo>
                  <a:pt x="8844860" y="252801"/>
                </a:lnTo>
                <a:lnTo>
                  <a:pt x="8853272" y="228161"/>
                </a:lnTo>
                <a:cubicBezTo>
                  <a:pt x="8911767" y="90505"/>
                  <a:pt x="9010826" y="0"/>
                  <a:pt x="9123182" y="0"/>
                </a:cubicBezTo>
                <a:cubicBezTo>
                  <a:pt x="9224302" y="0"/>
                  <a:pt x="9314652" y="73309"/>
                  <a:pt x="9374354" y="188323"/>
                </a:cubicBezTo>
                <a:lnTo>
                  <a:pt x="9385589" y="217763"/>
                </a:lnTo>
                <a:lnTo>
                  <a:pt x="9419939" y="151573"/>
                </a:lnTo>
                <a:cubicBezTo>
                  <a:pt x="9478843" y="57924"/>
                  <a:pt x="9560218" y="0"/>
                  <a:pt x="9650102" y="0"/>
                </a:cubicBezTo>
                <a:cubicBezTo>
                  <a:pt x="9751222" y="0"/>
                  <a:pt x="9841572" y="73309"/>
                  <a:pt x="9901274" y="188323"/>
                </a:cubicBezTo>
                <a:lnTo>
                  <a:pt x="9925880" y="252801"/>
                </a:lnTo>
                <a:lnTo>
                  <a:pt x="9934292" y="228161"/>
                </a:lnTo>
                <a:cubicBezTo>
                  <a:pt x="9992787" y="90505"/>
                  <a:pt x="10091846" y="0"/>
                  <a:pt x="10204202" y="0"/>
                </a:cubicBezTo>
                <a:cubicBezTo>
                  <a:pt x="10305322" y="0"/>
                  <a:pt x="10395672" y="73309"/>
                  <a:pt x="10455374" y="188323"/>
                </a:cubicBezTo>
                <a:lnTo>
                  <a:pt x="10479980" y="252801"/>
                </a:lnTo>
                <a:lnTo>
                  <a:pt x="10488392" y="228161"/>
                </a:lnTo>
                <a:cubicBezTo>
                  <a:pt x="10546887" y="90505"/>
                  <a:pt x="10645946" y="0"/>
                  <a:pt x="10758302" y="0"/>
                </a:cubicBezTo>
                <a:cubicBezTo>
                  <a:pt x="10859422" y="0"/>
                  <a:pt x="10949772" y="73309"/>
                  <a:pt x="11009474" y="188323"/>
                </a:cubicBezTo>
                <a:lnTo>
                  <a:pt x="11034080" y="252801"/>
                </a:lnTo>
                <a:lnTo>
                  <a:pt x="11042492" y="228161"/>
                </a:lnTo>
                <a:cubicBezTo>
                  <a:pt x="11100987" y="90505"/>
                  <a:pt x="11200046" y="0"/>
                  <a:pt x="11312402" y="0"/>
                </a:cubicBezTo>
                <a:cubicBezTo>
                  <a:pt x="11402287" y="0"/>
                  <a:pt x="11483662" y="57924"/>
                  <a:pt x="11542565" y="151573"/>
                </a:cubicBezTo>
                <a:lnTo>
                  <a:pt x="11575802" y="215617"/>
                </a:lnTo>
                <a:lnTo>
                  <a:pt x="11609039" y="151573"/>
                </a:lnTo>
                <a:cubicBezTo>
                  <a:pt x="11667943" y="57924"/>
                  <a:pt x="11749318" y="0"/>
                  <a:pt x="11839202" y="0"/>
                </a:cubicBezTo>
                <a:cubicBezTo>
                  <a:pt x="11951558" y="0"/>
                  <a:pt x="12050617" y="90505"/>
                  <a:pt x="12109112" y="228161"/>
                </a:cubicBezTo>
                <a:lnTo>
                  <a:pt x="12116252" y="249076"/>
                </a:lnTo>
                <a:lnTo>
                  <a:pt x="12123392" y="228161"/>
                </a:lnTo>
                <a:cubicBezTo>
                  <a:pt x="12181887" y="90505"/>
                  <a:pt x="12280946" y="0"/>
                  <a:pt x="12393302" y="0"/>
                </a:cubicBezTo>
                <a:cubicBezTo>
                  <a:pt x="12573071" y="0"/>
                  <a:pt x="12718802" y="231693"/>
                  <a:pt x="12718802" y="517500"/>
                </a:cubicBezTo>
                <a:cubicBezTo>
                  <a:pt x="12718802" y="803307"/>
                  <a:pt x="12573071" y="1035000"/>
                  <a:pt x="12393302" y="1035000"/>
                </a:cubicBezTo>
                <a:cubicBezTo>
                  <a:pt x="12280946" y="1035000"/>
                  <a:pt x="12181887" y="944495"/>
                  <a:pt x="12123392" y="806839"/>
                </a:cubicBezTo>
                <a:lnTo>
                  <a:pt x="12116252" y="785925"/>
                </a:lnTo>
                <a:lnTo>
                  <a:pt x="12109112" y="806839"/>
                </a:lnTo>
                <a:cubicBezTo>
                  <a:pt x="12050617" y="944495"/>
                  <a:pt x="11951558" y="1035000"/>
                  <a:pt x="11839202" y="1035000"/>
                </a:cubicBezTo>
                <a:cubicBezTo>
                  <a:pt x="11749318" y="1035000"/>
                  <a:pt x="11667943" y="977077"/>
                  <a:pt x="11609039" y="883428"/>
                </a:cubicBezTo>
                <a:lnTo>
                  <a:pt x="11575802" y="819383"/>
                </a:lnTo>
                <a:lnTo>
                  <a:pt x="11542565" y="883428"/>
                </a:lnTo>
                <a:cubicBezTo>
                  <a:pt x="11483662" y="977077"/>
                  <a:pt x="11402287" y="1035000"/>
                  <a:pt x="11312402" y="1035000"/>
                </a:cubicBezTo>
                <a:cubicBezTo>
                  <a:pt x="11200046" y="1035000"/>
                  <a:pt x="11100987" y="944495"/>
                  <a:pt x="11042492" y="806839"/>
                </a:cubicBezTo>
                <a:lnTo>
                  <a:pt x="11035352" y="785925"/>
                </a:lnTo>
                <a:lnTo>
                  <a:pt x="11028212" y="806839"/>
                </a:lnTo>
                <a:cubicBezTo>
                  <a:pt x="10969717" y="944495"/>
                  <a:pt x="10870658" y="1035000"/>
                  <a:pt x="10758302" y="1035000"/>
                </a:cubicBezTo>
                <a:cubicBezTo>
                  <a:pt x="10645946" y="1035000"/>
                  <a:pt x="10546887" y="944495"/>
                  <a:pt x="10488392" y="806839"/>
                </a:cubicBezTo>
                <a:lnTo>
                  <a:pt x="10481252" y="785925"/>
                </a:lnTo>
                <a:lnTo>
                  <a:pt x="10474112" y="806839"/>
                </a:lnTo>
                <a:cubicBezTo>
                  <a:pt x="10415617" y="944495"/>
                  <a:pt x="10316558" y="1035000"/>
                  <a:pt x="10204202" y="1035000"/>
                </a:cubicBezTo>
                <a:cubicBezTo>
                  <a:pt x="10091846" y="1035000"/>
                  <a:pt x="9992787" y="944495"/>
                  <a:pt x="9934292" y="806839"/>
                </a:cubicBezTo>
                <a:lnTo>
                  <a:pt x="9927152" y="785925"/>
                </a:lnTo>
                <a:lnTo>
                  <a:pt x="9920012" y="806839"/>
                </a:lnTo>
                <a:cubicBezTo>
                  <a:pt x="9861517" y="944495"/>
                  <a:pt x="9762458" y="1035000"/>
                  <a:pt x="9650102" y="1035000"/>
                </a:cubicBezTo>
                <a:cubicBezTo>
                  <a:pt x="9560218" y="1035000"/>
                  <a:pt x="9478843" y="977077"/>
                  <a:pt x="9419939" y="883428"/>
                </a:cubicBezTo>
                <a:lnTo>
                  <a:pt x="9386486" y="818967"/>
                </a:lnTo>
                <a:lnTo>
                  <a:pt x="9342041" y="900563"/>
                </a:lnTo>
                <a:cubicBezTo>
                  <a:pt x="9284236" y="984091"/>
                  <a:pt x="9207449" y="1035000"/>
                  <a:pt x="9123182" y="1035000"/>
                </a:cubicBezTo>
                <a:cubicBezTo>
                  <a:pt x="9010826" y="1035000"/>
                  <a:pt x="8911767" y="944495"/>
                  <a:pt x="8853272" y="806839"/>
                </a:cubicBezTo>
                <a:lnTo>
                  <a:pt x="8846132" y="785925"/>
                </a:lnTo>
                <a:lnTo>
                  <a:pt x="8838992" y="806839"/>
                </a:lnTo>
                <a:cubicBezTo>
                  <a:pt x="8780497" y="944495"/>
                  <a:pt x="8681438" y="1035000"/>
                  <a:pt x="8569082" y="1035000"/>
                </a:cubicBezTo>
                <a:cubicBezTo>
                  <a:pt x="8456726" y="1035000"/>
                  <a:pt x="8357667" y="944495"/>
                  <a:pt x="8299172" y="806839"/>
                </a:cubicBezTo>
                <a:lnTo>
                  <a:pt x="8291446" y="784209"/>
                </a:lnTo>
                <a:lnTo>
                  <a:pt x="8283720" y="806839"/>
                </a:lnTo>
                <a:cubicBezTo>
                  <a:pt x="8225225" y="944495"/>
                  <a:pt x="8126165" y="1035000"/>
                  <a:pt x="8013810" y="1035000"/>
                </a:cubicBezTo>
                <a:cubicBezTo>
                  <a:pt x="7901454" y="1035000"/>
                  <a:pt x="7802395" y="944495"/>
                  <a:pt x="7743900" y="806839"/>
                </a:cubicBezTo>
                <a:lnTo>
                  <a:pt x="7736760" y="785925"/>
                </a:lnTo>
                <a:lnTo>
                  <a:pt x="7729620" y="806839"/>
                </a:lnTo>
                <a:cubicBezTo>
                  <a:pt x="7671125" y="944495"/>
                  <a:pt x="7572065" y="1035000"/>
                  <a:pt x="7459710" y="1035000"/>
                </a:cubicBezTo>
                <a:cubicBezTo>
                  <a:pt x="7369825" y="1035000"/>
                  <a:pt x="7288450" y="977077"/>
                  <a:pt x="7229546" y="883428"/>
                </a:cubicBezTo>
                <a:lnTo>
                  <a:pt x="7196152" y="819080"/>
                </a:lnTo>
                <a:lnTo>
                  <a:pt x="7151769" y="900563"/>
                </a:lnTo>
                <a:cubicBezTo>
                  <a:pt x="7093964" y="984091"/>
                  <a:pt x="7017176" y="1035000"/>
                  <a:pt x="6932910" y="1035000"/>
                </a:cubicBezTo>
                <a:cubicBezTo>
                  <a:pt x="6820554" y="1035000"/>
                  <a:pt x="6721495" y="944495"/>
                  <a:pt x="6663000" y="806839"/>
                </a:cubicBezTo>
                <a:lnTo>
                  <a:pt x="6655860" y="785925"/>
                </a:lnTo>
                <a:lnTo>
                  <a:pt x="6648720" y="806839"/>
                </a:lnTo>
                <a:cubicBezTo>
                  <a:pt x="6590226" y="944495"/>
                  <a:pt x="6491166" y="1035000"/>
                  <a:pt x="6378810" y="1035000"/>
                </a:cubicBezTo>
                <a:cubicBezTo>
                  <a:pt x="6266455" y="1035000"/>
                  <a:pt x="6167395" y="944495"/>
                  <a:pt x="6108901" y="806839"/>
                </a:cubicBezTo>
                <a:lnTo>
                  <a:pt x="6101760" y="785925"/>
                </a:lnTo>
                <a:lnTo>
                  <a:pt x="6094620" y="806839"/>
                </a:lnTo>
                <a:cubicBezTo>
                  <a:pt x="6036126" y="944495"/>
                  <a:pt x="5937066" y="1035000"/>
                  <a:pt x="5824712" y="1035000"/>
                </a:cubicBezTo>
                <a:cubicBezTo>
                  <a:pt x="5712355" y="1035000"/>
                  <a:pt x="5613296" y="944495"/>
                  <a:pt x="5554801" y="806839"/>
                </a:cubicBezTo>
                <a:lnTo>
                  <a:pt x="5547662" y="785925"/>
                </a:lnTo>
                <a:lnTo>
                  <a:pt x="5540521" y="806839"/>
                </a:lnTo>
                <a:cubicBezTo>
                  <a:pt x="5482026" y="944495"/>
                  <a:pt x="5382966" y="1035000"/>
                  <a:pt x="5270610" y="1035000"/>
                </a:cubicBezTo>
                <a:cubicBezTo>
                  <a:pt x="5180727" y="1035000"/>
                  <a:pt x="5099352" y="977077"/>
                  <a:pt x="5040448" y="883428"/>
                </a:cubicBezTo>
                <a:lnTo>
                  <a:pt x="5006995" y="818967"/>
                </a:lnTo>
                <a:lnTo>
                  <a:pt x="4962551" y="900563"/>
                </a:lnTo>
                <a:cubicBezTo>
                  <a:pt x="4904745" y="984091"/>
                  <a:pt x="4827958" y="1035000"/>
                  <a:pt x="4743690" y="1035000"/>
                </a:cubicBezTo>
                <a:cubicBezTo>
                  <a:pt x="4631334" y="1035000"/>
                  <a:pt x="4532276" y="944495"/>
                  <a:pt x="4473780" y="806839"/>
                </a:cubicBezTo>
                <a:lnTo>
                  <a:pt x="4466640" y="785925"/>
                </a:lnTo>
                <a:lnTo>
                  <a:pt x="4459500" y="806839"/>
                </a:lnTo>
                <a:cubicBezTo>
                  <a:pt x="4401008" y="944495"/>
                  <a:pt x="4301948" y="1035000"/>
                  <a:pt x="4189592" y="1035000"/>
                </a:cubicBezTo>
                <a:cubicBezTo>
                  <a:pt x="4077237" y="1035000"/>
                  <a:pt x="3978177" y="944495"/>
                  <a:pt x="3919684" y="806839"/>
                </a:cubicBezTo>
                <a:lnTo>
                  <a:pt x="3892609" y="727534"/>
                </a:lnTo>
                <a:lnTo>
                  <a:pt x="3865534" y="806839"/>
                </a:lnTo>
                <a:cubicBezTo>
                  <a:pt x="3807039" y="944495"/>
                  <a:pt x="3707979" y="1035000"/>
                  <a:pt x="3595623" y="1035000"/>
                </a:cubicBezTo>
                <a:cubicBezTo>
                  <a:pt x="3483267" y="1035000"/>
                  <a:pt x="3384208" y="944495"/>
                  <a:pt x="3325713" y="806839"/>
                </a:cubicBezTo>
                <a:lnTo>
                  <a:pt x="3318573" y="785925"/>
                </a:lnTo>
                <a:lnTo>
                  <a:pt x="3311433" y="806839"/>
                </a:lnTo>
                <a:cubicBezTo>
                  <a:pt x="3252939" y="944495"/>
                  <a:pt x="3153879" y="1035000"/>
                  <a:pt x="3041524" y="1035000"/>
                </a:cubicBezTo>
                <a:cubicBezTo>
                  <a:pt x="2951639" y="1035000"/>
                  <a:pt x="2870264" y="977077"/>
                  <a:pt x="2811360" y="883428"/>
                </a:cubicBezTo>
                <a:lnTo>
                  <a:pt x="2777966" y="819080"/>
                </a:lnTo>
                <a:lnTo>
                  <a:pt x="2733583" y="900563"/>
                </a:lnTo>
                <a:cubicBezTo>
                  <a:pt x="2675778" y="984091"/>
                  <a:pt x="2598990" y="1035000"/>
                  <a:pt x="2514724" y="1035000"/>
                </a:cubicBezTo>
                <a:cubicBezTo>
                  <a:pt x="2402368" y="1035000"/>
                  <a:pt x="2303308" y="944495"/>
                  <a:pt x="2244813" y="806839"/>
                </a:cubicBezTo>
                <a:lnTo>
                  <a:pt x="2237673" y="785926"/>
                </a:lnTo>
                <a:lnTo>
                  <a:pt x="2230533" y="806839"/>
                </a:lnTo>
                <a:cubicBezTo>
                  <a:pt x="2172038" y="944495"/>
                  <a:pt x="2072979" y="1035000"/>
                  <a:pt x="1960623" y="1035000"/>
                </a:cubicBezTo>
                <a:cubicBezTo>
                  <a:pt x="1848268" y="1035000"/>
                  <a:pt x="1749208" y="944495"/>
                  <a:pt x="1690713" y="806839"/>
                </a:cubicBezTo>
                <a:lnTo>
                  <a:pt x="1683573" y="785925"/>
                </a:lnTo>
                <a:lnTo>
                  <a:pt x="1676433" y="806839"/>
                </a:lnTo>
                <a:cubicBezTo>
                  <a:pt x="1617939" y="944495"/>
                  <a:pt x="1518879" y="1035000"/>
                  <a:pt x="1406523" y="1035000"/>
                </a:cubicBezTo>
                <a:cubicBezTo>
                  <a:pt x="1294168" y="1035000"/>
                  <a:pt x="1195108" y="944495"/>
                  <a:pt x="1136614" y="806839"/>
                </a:cubicBezTo>
                <a:lnTo>
                  <a:pt x="1129474" y="785925"/>
                </a:lnTo>
                <a:lnTo>
                  <a:pt x="1122334" y="806839"/>
                </a:lnTo>
                <a:cubicBezTo>
                  <a:pt x="1063839" y="944495"/>
                  <a:pt x="964779" y="1035000"/>
                  <a:pt x="852424" y="1035000"/>
                </a:cubicBezTo>
                <a:cubicBezTo>
                  <a:pt x="762539" y="1035000"/>
                  <a:pt x="681164" y="977077"/>
                  <a:pt x="622260" y="883428"/>
                </a:cubicBezTo>
                <a:lnTo>
                  <a:pt x="588962" y="819264"/>
                </a:lnTo>
                <a:lnTo>
                  <a:pt x="555664" y="883428"/>
                </a:lnTo>
                <a:cubicBezTo>
                  <a:pt x="496760" y="977077"/>
                  <a:pt x="415385" y="1035000"/>
                  <a:pt x="325500" y="1035000"/>
                </a:cubicBezTo>
                <a:cubicBezTo>
                  <a:pt x="145731" y="1035000"/>
                  <a:pt x="0" y="803307"/>
                  <a:pt x="0" y="517500"/>
                </a:cubicBezTo>
                <a:cubicBezTo>
                  <a:pt x="0" y="231693"/>
                  <a:pt x="145731" y="0"/>
                  <a:pt x="32550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49" name="Равнобедренный треугольник 48">
            <a:extLst>
              <a:ext uri="{FF2B5EF4-FFF2-40B4-BE49-F238E27FC236}">
                <a16:creationId xmlns:a16="http://schemas.microsoft.com/office/drawing/2014/main" id="{68D197DF-B532-479B-AEF8-27568D370C2F}"/>
              </a:ext>
            </a:extLst>
          </p:cNvPr>
          <p:cNvSpPr/>
          <p:nvPr userDrawn="1"/>
        </p:nvSpPr>
        <p:spPr>
          <a:xfrm rot="19288278">
            <a:off x="592285" y="481232"/>
            <a:ext cx="464347" cy="400299"/>
          </a:xfrm>
          <a:prstGeom prst="triangle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A18F19D6-AEAC-4CE0-9F27-17B3C520FCF6}"/>
              </a:ext>
            </a:extLst>
          </p:cNvPr>
          <p:cNvSpPr/>
          <p:nvPr userDrawn="1"/>
        </p:nvSpPr>
        <p:spPr>
          <a:xfrm rot="5400000">
            <a:off x="3276860" y="673405"/>
            <a:ext cx="243867" cy="362569"/>
          </a:xfrm>
          <a:prstGeom prst="rect">
            <a:avLst/>
          </a:prstGeom>
          <a:noFill/>
          <a:ln w="3492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39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D19F6E-B255-4E08-AB41-EFA1E40EF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98996D-0D81-46D1-B330-A4DB147F0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B336DD3-04C3-46A9-A687-04F50A1154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EE77628-CDE2-4525-912D-A23FAC7A1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E24F-3982-47F8-B21D-5BDABD05D85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550C515-E135-4D1D-A285-FC2DDD24A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39CC976-077C-4574-9701-F3B8FBB1E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3C688-4472-4D99-A975-73285655A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009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7EC426-365A-4F74-A544-A7132F016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8AAF1DB-ED7E-4F04-B1E7-873B3759E4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41864CC-935E-48DD-BB20-B372858369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321AB5-90E0-457A-83EE-A4A3DF9AF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E24F-3982-47F8-B21D-5BDABD05D85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5D8E3B-10F7-4F3B-B499-3E7BB1791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ABA596C-0F02-4A5C-979F-5B17FF4D5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3C688-4472-4D99-A975-73285655A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222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36C7C7-E536-44CA-9DAB-995B0E2A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96CDBEE-1911-4013-AA0A-DDF411EB96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725880-2C58-48C0-AA41-7E43245BE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E24F-3982-47F8-B21D-5BDABD05D85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CF5975-D7DD-4665-BC0E-DB4480BB4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9C473E-3544-4DDA-B9E3-B05A033E2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3C688-4472-4D99-A975-73285655A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9566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9CC960C-7A34-4829-9C8D-A2219EF9DE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0D71557-F8CF-4975-9572-E88E78A0A0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59E3F6-1921-4A63-932E-C5038A2CB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E24F-3982-47F8-B21D-5BDABD05D85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6A3E03-4FDF-40B8-82A5-B2C28DB11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0C8DE6-1BC8-41A7-86E3-A514956EF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3C688-4472-4D99-A975-73285655A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999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8F4CB7-80C1-463A-9FA0-61FB57F59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5C09E0-BC30-4058-B845-EF13E7A16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94131E-10F6-49DB-9589-8EC60A7DD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E24F-3982-47F8-B21D-5BDABD05D85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46CF48-E7D3-42E5-9B88-6A5008914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1C1792-59C5-40A6-8B1E-6CC87E953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3C688-4472-4D99-A975-73285655A2A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24E6EF0-FB4D-4E74-8540-F60F39D70EFF}"/>
              </a:ext>
            </a:extLst>
          </p:cNvPr>
          <p:cNvSpPr/>
          <p:nvPr userDrawn="1"/>
        </p:nvSpPr>
        <p:spPr>
          <a:xfrm>
            <a:off x="-11920" y="6721475"/>
            <a:ext cx="11365719" cy="16456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1EEDDBE-BA10-4618-94C0-366CD7C71723}"/>
              </a:ext>
            </a:extLst>
          </p:cNvPr>
          <p:cNvSpPr/>
          <p:nvPr userDrawn="1"/>
        </p:nvSpPr>
        <p:spPr>
          <a:xfrm>
            <a:off x="-31955" y="-24041"/>
            <a:ext cx="6127955" cy="20977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50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8F4CB7-80C1-463A-9FA0-61FB57F59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5C09E0-BC30-4058-B845-EF13E7A16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2004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94131E-10F6-49DB-9589-8EC60A7DD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E24F-3982-47F8-B21D-5BDABD05D85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46CF48-E7D3-42E5-9B88-6A5008914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1C1792-59C5-40A6-8B1E-6CC87E953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3C688-4472-4D99-A975-73285655A2A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3FB54731-0535-47B1-B537-201C90D3FBF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495800" y="1825625"/>
            <a:ext cx="32004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6C9E4594-A338-4B2F-8BD3-DD32F6DDBA3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153400" y="1825625"/>
            <a:ext cx="32004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38CEEDC-79E4-4300-9BA8-696D8C82F125}"/>
              </a:ext>
            </a:extLst>
          </p:cNvPr>
          <p:cNvSpPr/>
          <p:nvPr userDrawn="1"/>
        </p:nvSpPr>
        <p:spPr>
          <a:xfrm>
            <a:off x="-11920" y="6721475"/>
            <a:ext cx="11365719" cy="16456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9492C54-B69F-4B9A-9D23-BAC9969313B8}"/>
              </a:ext>
            </a:extLst>
          </p:cNvPr>
          <p:cNvSpPr/>
          <p:nvPr userDrawn="1"/>
        </p:nvSpPr>
        <p:spPr>
          <a:xfrm>
            <a:off x="-31955" y="-24041"/>
            <a:ext cx="6127955" cy="20977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17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7B2745E-1024-474B-A185-EF1F1D79D5B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34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D24FC1-4BBA-4E90-91B4-D8A5A1565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B51CCD-B33A-4E82-85FA-8AACA3479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613885-3D3A-4B03-BCA0-1CC3DFA6C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E24F-3982-47F8-B21D-5BDABD05D85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F00A36-C8DF-4B17-9A0D-61D421607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DD2A38-BA11-4B3A-947E-F209A287C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3C688-4472-4D99-A975-73285655A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708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3C3D4C-2DB6-4C4A-A952-73D721827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288798-8E22-406A-A1DA-DE32D74111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A7D145-2692-4ED0-A6EA-738CB1FEFC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EAB31A0-AF6A-4BCC-ACA3-5E2FCCD01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E24F-3982-47F8-B21D-5BDABD05D85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F6673FF-837E-4EA1-A0B0-697B70CBE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3D41DB9-60CD-40D1-AF62-FF851350E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3C688-4472-4D99-A975-73285655A2A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AB9569C-C7D6-4BDF-A4D6-3F0D20CF632F}"/>
              </a:ext>
            </a:extLst>
          </p:cNvPr>
          <p:cNvSpPr/>
          <p:nvPr userDrawn="1"/>
        </p:nvSpPr>
        <p:spPr>
          <a:xfrm>
            <a:off x="-11920" y="6721475"/>
            <a:ext cx="11365719" cy="16456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A213954-6EB1-4EFD-82AE-BA2FC0C516AE}"/>
              </a:ext>
            </a:extLst>
          </p:cNvPr>
          <p:cNvSpPr/>
          <p:nvPr userDrawn="1"/>
        </p:nvSpPr>
        <p:spPr>
          <a:xfrm>
            <a:off x="-31955" y="-24041"/>
            <a:ext cx="6127955" cy="20977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773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58DA0D-5F5A-44C7-9EC3-A7217E255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5352AB0-28F1-42FC-9ECD-07B9E927D5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4B8A43A-DE58-4A90-9E25-32E4E30936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CF34373-D27E-44E1-99DB-3F96F4E3CA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C62F0EE-8CF0-4ACF-8F12-98CC0D5560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4851684-1EBD-44D0-911C-AFA6810A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E24F-3982-47F8-B21D-5BDABD05D85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FF57AB1-235C-4747-9B9F-FCA4ACFC4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69ED395-FB0A-438D-9617-413AEC8FB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3C688-4472-4D99-A975-73285655A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07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912A2D-23EC-4E90-BD95-9D9B403C3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795B2AD-971B-4C37-A0D5-6C2EF5EEF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E24F-3982-47F8-B21D-5BDABD05D85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E9D633-AA88-4681-B43E-4151A8AE4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F6960D8-3051-4707-8F1E-C4DD7F1F2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3C688-4472-4D99-A975-73285655A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465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479B2A5-3E47-44CF-9DEF-E73299868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8E24F-3982-47F8-B21D-5BDABD05D85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4298ACA-491D-4F1A-9CD0-FE72E396D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AFF6800-52CA-4E40-BF1A-0E425C9B5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3C688-4472-4D99-A975-73285655A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958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D5E55D-2902-43F0-8F10-6106C63FE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EF40B0-686D-41D1-B315-C47D3ED62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3EB344-B730-4116-880D-B8C612AEF6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8E24F-3982-47F8-B21D-5BDABD05D85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30936F-0F09-4109-924B-38FC722999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335349-E8AB-49DB-8B73-51D1CAD11D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3C688-4472-4D99-A975-73285655A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643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" TargetMode="External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5D51B2-ABB2-4539-B164-892FA408C8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технологии приобщения участников образовательного процесса 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ценностям здорового образа жизни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B4FEA6-340B-4745-A0CE-65074B5A71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 как средство формирования здорового образа жизни и познавательных процессов у детей дошкольного возраста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6000" y="414000"/>
            <a:ext cx="102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 «Детский сад №2 «Солнышко»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11000" y="5298714"/>
            <a:ext cx="463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культуре: Горохова Татьяна Евгеньевна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990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7DD31B-01C5-4D5D-AA66-6C469EB6F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Живые барабаны «DRUMS ALIVE»</a:t>
            </a:r>
            <a:endParaRPr lang="ru-RU" sz="2800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4636595-EE29-4CCD-AD00-4B3A29FBBB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000" y="1449000"/>
            <a:ext cx="5413800" cy="4727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57BEC35-0B9C-4752-90AC-1E8C6C3BAE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6246" y="5094000"/>
            <a:ext cx="1625806" cy="1764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23548"/>
            <a:ext cx="4977000" cy="3732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823" y="1449000"/>
            <a:ext cx="4992000" cy="37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0168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это специально подобранные упражнения на растяжку мышц, проводимые с детьми в игровой форме.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Благодаря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увеличивается подвижность суставов, мышцы становятся более эластичными и гибкими, дольше сохраняют работоспособность.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повышает общую двигательную активность. Упражнения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направлены на формирование правильной осанки. Кроме этого развивается эластичность мышц, воспитывается выносливость и старательность.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1439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7DD31B-01C5-4D5D-AA66-6C469EB6F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</a:t>
            </a:r>
            <a:endParaRPr lang="ru-RU" sz="2800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4636595-EE29-4CCD-AD00-4B3A29FBBB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000" y="1449000"/>
            <a:ext cx="5413800" cy="4727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57BEC35-0B9C-4752-90AC-1E8C6C3BAE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6246" y="5094000"/>
            <a:ext cx="1625806" cy="1764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00" y="1269000"/>
            <a:ext cx="4812000" cy="360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366" y="1291500"/>
            <a:ext cx="4752000" cy="356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097" y="3609000"/>
            <a:ext cx="4137805" cy="3103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99357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7DD31B-01C5-4D5D-AA66-6C469EB6F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Нейроупражнения</a:t>
            </a:r>
            <a:endParaRPr lang="ru-RU" sz="2800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4636595-EE29-4CCD-AD00-4B3A29FBBB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000" y="1449000"/>
            <a:ext cx="9810000" cy="4727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57BEC35-0B9C-4752-90AC-1E8C6C3BAE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6246" y="5094000"/>
            <a:ext cx="1625806" cy="176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1000" y="1269000"/>
            <a:ext cx="985524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Нейроигры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различные телесно-ориентированные упражнения, которые позволяют через тело воздействовать на мозговые структуры.</a:t>
            </a:r>
          </a:p>
          <a:p>
            <a:pPr algn="just"/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sz="20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нейроупражнений</a:t>
            </a:r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синхронизация развития полушарий;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мелкой моторики;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координации, ловкости;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памяти, внимания;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речи и мышления.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Немаловажное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нейроупражнений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отсутствие противопоказаний.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Нейрогимнастика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из простых и доставляющих удовольствие    упражнений и игр. С помощью специально подобранных упражнений организм координирует работу правого и левого полушарий и развивает взаимодействие тела и интеллекта. Для детей важно движение. С рождения и до школы у ребёнка идёт созревание сенсорных систем: зрение, слух, обоняние, осязание, вкус. Для их правильного развития необходимо, чтобы мозг верно «перерабатывал» всю поступающую информацию. </a:t>
            </a:r>
          </a:p>
        </p:txBody>
      </p:sp>
    </p:spTree>
    <p:extLst>
      <p:ext uri="{BB962C8B-B14F-4D97-AF65-F5344CB8AC3E}">
        <p14:creationId xmlns:p14="http://schemas.microsoft.com/office/powerpoint/2010/main" val="20369257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Доска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Бильгоу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балансборд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000" y="1449000"/>
            <a:ext cx="2958207" cy="4612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31000" y="1539000"/>
            <a:ext cx="6022800" cy="4637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Доска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Бильгоу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тренажёр для стимуляции мозжечка. Этот отдел головного мозга отвечает за координацию движений. Занятия на балансировочном тренажёре с применением методики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Бильгоу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помогают улучшить работу мозжечка.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Тренировки по методике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Бильгоу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похожи на увлекательную подвижную игру. Занимаясь на доске, ребёнок учится удерживать равновесие и управлять собственным телом.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0153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по координационной лестнице со сменой положения рук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00" y="1629000"/>
            <a:ext cx="3526504" cy="4486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51000" y="1539000"/>
            <a:ext cx="6202800" cy="4637963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Координационная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лестница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тренажёр, имитирующий плоскую горизонтальную лестницу. Её размещают на полу для выполнения разных упражнений: от ходьбы до бега и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прыжков.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инвентарь помогает развивать следующие физические качества:</a:t>
            </a:r>
          </a:p>
          <a:p>
            <a:pPr algn="just">
              <a:lnSpc>
                <a:spcPct val="120000"/>
              </a:lnSpc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координационные способности,</a:t>
            </a:r>
          </a:p>
          <a:p>
            <a:pPr algn="just">
              <a:lnSpc>
                <a:spcPct val="120000"/>
              </a:lnSpc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скоростные навыки,</a:t>
            </a:r>
          </a:p>
          <a:p>
            <a:pPr algn="just">
              <a:lnSpc>
                <a:spcPct val="120000"/>
              </a:lnSpc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маневренность,</a:t>
            </a:r>
          </a:p>
          <a:p>
            <a:pPr algn="just">
              <a:lnSpc>
                <a:spcPct val="120000"/>
              </a:lnSpc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силу,</a:t>
            </a:r>
          </a:p>
          <a:p>
            <a:pPr algn="just">
              <a:lnSpc>
                <a:spcPct val="120000"/>
              </a:lnSpc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выносливость,</a:t>
            </a:r>
          </a:p>
          <a:p>
            <a:pPr algn="just">
              <a:lnSpc>
                <a:spcPct val="120000"/>
              </a:lnSpc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баланса тела,</a:t>
            </a:r>
          </a:p>
          <a:p>
            <a:pPr algn="just">
              <a:lnSpc>
                <a:spcPct val="120000"/>
              </a:lnSpc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синхронизировать движения.</a:t>
            </a:r>
          </a:p>
          <a:p>
            <a:pPr>
              <a:lnSpc>
                <a:spcPct val="17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2389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000" y="365125"/>
            <a:ext cx="11017800" cy="1325563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Прыжки по стрелочкам      Упражнение «Поменяй местами»       Упражнение с мячом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11" y="1494000"/>
            <a:ext cx="3480289" cy="4725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000" y="1438260"/>
            <a:ext cx="3532156" cy="4837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540" y="1494000"/>
            <a:ext cx="2953569" cy="4725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5721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Нейроскакалка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00" y="1494000"/>
            <a:ext cx="2248254" cy="4890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999" y="1494000"/>
            <a:ext cx="2355229" cy="4719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961000" y="1629000"/>
            <a:ext cx="5580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Нейроскакалка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тренажёр, который развивает межполушарное взаимодействие, координацию, концентрацию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 на разноплановую работу ног: одна совершает вращательные движения, а вторая — прыжки.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Нейроскакалку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использовать в работе с детьми старшего дошкольного возраста.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решать следующие задачи: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у детей навыки выполнения основного вида движений — прыжки;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ловкость, координацию движений, внимание;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интерес к занятиям физической культурой.</a:t>
            </a:r>
            <a:endParaRPr lang="ru-RU" sz="20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140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с нетрадиционным оборудованием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26000" y="1404000"/>
            <a:ext cx="6427800" cy="4772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с нетрадиционным оборудованием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 игры, в которых используется необычное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нетрадиционного оборудования вносит разнообразие в подвижные игры, позволяет шире использовать различные упражнения и варьировать задания. Проведение подвижных игр с использованием такого оборудования способствует быстрому и качественному формированию двигательных умений и навыков.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0" y="1404000"/>
            <a:ext cx="4446435" cy="2543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51" y="4265829"/>
            <a:ext cx="4762500" cy="1917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421521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89000"/>
            <a:ext cx="10515600" cy="5087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нетрадиционных методов работы формирует у детей интерес 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двигательной активности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воспитывать привычки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здорового образа жизни, укреплению здоровья, совершенствованию психомоторных навыков, развитию творческих способностей детей.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051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AA3FCD-1A79-47AB-931A-44177D2AB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8875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 как средство формирования здорового образа жизни и познавательных процессов у детей дошкольного возраста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C610EC-F7E0-4454-94AC-0D74F61F7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Дошкольный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– один из наиболее ответственных периодов в жизни каждого ребенка. Именно в эти годы закладываются основы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и здорового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образа жизни, гармоничного, умственного, нравственного, психологического и физического развития, формируется личность человека.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Ведущим видом деятельности детей дошкольного возраста является игра.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E17A66-71FE-4945-82B1-6CC00E0CDD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9000" y="4686524"/>
            <a:ext cx="1860070" cy="202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740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 как средство формирования здорового образа жизни и познавательных процессов у детей дошкольного возраста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время актуальность игры повышается из-за перенасыщенности современного ребенка информацией. Дети в большинстве своем испытывают «дефицит» в движении, а интенсивность физического развития, здоровье зависит от двигательной активности детей. Поэтому в современных условиях актуальными задачами являются привитие детям интереса к физической культуре и спорту, а также обучение их доступными двигательными умениям. Развивать двигательные навыки и физические качества у детей нам помогает использование игровых технологий.</a:t>
            </a:r>
          </a:p>
        </p:txBody>
      </p:sp>
    </p:spTree>
    <p:extLst>
      <p:ext uri="{BB962C8B-B14F-4D97-AF65-F5344CB8AC3E}">
        <p14:creationId xmlns:p14="http://schemas.microsoft.com/office/powerpoint/2010/main" val="1259931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 как средство формирования здорового образа жизни и познавательных процессов у детей дошкольного возраста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Главная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игровой технологии - создание полноценной мотивационной основы для формирования навыков и умений деятельности, физического развития, в зависимости от уровня развития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 чтобы ребёнок был физически развит необходимо соблюдать двигательный режим на протяжении всего дня пребывания детей в детском саду. А для того, чтобы у ребёнка был интерес двигаться и развиваться, необходимо использовать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игровые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технологии.</a:t>
            </a:r>
          </a:p>
        </p:txBody>
      </p:sp>
    </p:spTree>
    <p:extLst>
      <p:ext uri="{BB962C8B-B14F-4D97-AF65-F5344CB8AC3E}">
        <p14:creationId xmlns:p14="http://schemas.microsoft.com/office/powerpoint/2010/main" val="512576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 как средство формирования здорового образа жизни и познавательных процессов у детей дошкольного возраста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Использование нетрадиционных игровых технологий формирует у детей интерес к занятиям физкультурой, формированию привычки здорового образа жизни,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здоровья, совершенствованию психомоторных навыков, развитию творческих способностей детей.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177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 как средство формирования здорового образа жизни и познавательных процессов у детей дошкольного возраста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Чтобы сделать непосредственно образовательную деятельность событием в режиме дня я использую: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Восточную гимнастику;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Живые барабаны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DRUMS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ALIVE»;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с нетрадиционным оборудованием.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830045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AA3FCD-1A79-47AB-931A-44177D2AB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Древнекитайская гимнастика с элементами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Цигун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C610EC-F7E0-4454-94AC-0D74F61F7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9000"/>
            <a:ext cx="10515600" cy="490796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Востоке здоровью детей и их гармоничному развитию всегда придают огромное значение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Цигун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 Востоке для детей активно использовался родителями, чтобы укрепить здоровье и дух ребенка, избавить его от избытка энергии и новых эмоциональных переживаний, которые зачастую отвлекают детей и тормозят их развитие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Цигун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для детей – это комплексная восточная практика, действие которой одновременно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все сферы организма: на ум ребенка, на его дух и на физическую оболочку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Укрепляя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оздоравливая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его, 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цигун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то же время позитивно воздействует на эмоциональный фон и интеллект, придает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спокойствие,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сбалансированному развитию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малыша.</a:t>
            </a:r>
          </a:p>
          <a:p>
            <a:pPr algn="just"/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Цигун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для детей повысит защитный барьер тела, активировав иммунные клетки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организма;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поможет справиться с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гиперактивностью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нервными состояниями, плохим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сном;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помогут ребенку лучше учиться, концентрироваться на обучающем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материале;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определенным образом будут закалять малыша, делая его более выносливым и крепким.</a:t>
            </a:r>
          </a:p>
          <a:p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E17A66-71FE-4945-82B1-6CC00E0CDD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9000" y="4686524"/>
            <a:ext cx="1860070" cy="202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431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7DD31B-01C5-4D5D-AA66-6C469EB6F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Древнекитайская гимнастика с элементами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Цигун</a:t>
            </a:r>
            <a:endParaRPr lang="ru-RU" sz="2800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4636595-EE29-4CCD-AD00-4B3A29FBBB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000" y="1449000"/>
            <a:ext cx="5413800" cy="4727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57BEC35-0B9C-4752-90AC-1E8C6C3BAE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6246" y="5094000"/>
            <a:ext cx="1625806" cy="1764000"/>
          </a:xfrm>
          <a:prstGeom prst="rect">
            <a:avLst/>
          </a:prstGeom>
        </p:spPr>
      </p:pic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B0068381-E855-429E-AC5D-B87FC6341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211929"/>
            <a:ext cx="7650000" cy="365126"/>
          </a:xfrm>
        </p:spPr>
        <p:txBody>
          <a:bodyPr/>
          <a:lstStyle/>
          <a:p>
            <a:r>
              <a:rPr lang="ru-RU" dirty="0"/>
              <a:t>Шаблоны презентаций с сайта </a:t>
            </a:r>
            <a:r>
              <a:rPr lang="en-US" dirty="0">
                <a:hlinkClick r:id="rId3"/>
              </a:rPr>
              <a:t>presentation-creation.ru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000" y="1217563"/>
            <a:ext cx="4152000" cy="311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000" y="1414034"/>
            <a:ext cx="4077000" cy="3057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812" y="3384000"/>
            <a:ext cx="4392000" cy="329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623" y="3654000"/>
            <a:ext cx="4032000" cy="30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05427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Живые барабаны «DRUMS ALIVE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24000"/>
            <a:ext cx="10515600" cy="4952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 нетрадиционных форм проведения гимнастики в ДОУ является технология «DRUMS ALIVE». «DRUMS ALIVE» - это имитация игры на барабане.</a:t>
            </a:r>
          </a:p>
          <a:p>
            <a:pPr marL="0" indent="0" algn="just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Барабанами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служат большие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мячи -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фитболы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поставленные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корзины или пластиковые баки и барабанные палочки.</a:t>
            </a:r>
          </a:p>
          <a:p>
            <a:pPr marL="0" indent="0" algn="just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DRUMS ALIVE» увеличивает творческий потенциал, снимает агрессию, улучшает общую физическое развитие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оборудование необычно для использования детьми и педагогами, превращают ритмические звуки и удары в волшебные моменты движения и веселья.</a:t>
            </a:r>
          </a:p>
          <a:p>
            <a:pPr marL="0" indent="0" algn="just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Drams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alive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 не требует никакого опыта –это весело и просто. Сочетает в себе движение с мощным ритмом и ритмом барабанов. Это весёлый и эффективный способ упражнений, снятие стресса, укрепление уверенности в себе.</a:t>
            </a:r>
          </a:p>
          <a:p>
            <a:pPr marL="0" indent="0" algn="just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 для укрепления здоровья детей. Обеспечивают работу мозга и тела. Этот уникальный подход к обучению увеличивает творческий потенциал, улучшает обучение, снимет агрессию, улучшает общую физическую форму.</a:t>
            </a:r>
          </a:p>
          <a:p>
            <a:pPr marL="0" indent="0" algn="just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DRUMS ALIVE» помогает развивать здоровое отношение и привычки, которые могут принести пользу на протяжении всей жизни.</a:t>
            </a:r>
          </a:p>
          <a:p>
            <a:pPr marL="0" indent="0" algn="just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«DRUMS ALIVE» состоит из хорошо знакомых подвижных движений разной интенсивности, содержит разминку из циклических и танцевальных движений.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22479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</TotalTime>
  <Words>270</Words>
  <Application>Microsoft Office PowerPoint</Application>
  <PresentationFormat>Широкоэкранный</PresentationFormat>
  <Paragraphs>92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Современные технологии приобщения участников образовательного процесса  к ценностям здорового образа жизни</vt:lpstr>
      <vt:lpstr>Игротерапия как средство формирования здорового образа жизни и познавательных процессов у детей дошкольного возраста </vt:lpstr>
      <vt:lpstr>Игротерапия как средство формирования здорового образа жизни и познавательных процессов у детей дошкольного возраста</vt:lpstr>
      <vt:lpstr>Игротерапия как средство формирования здорового образа жизни и познавательных процессов у детей дошкольного возраста</vt:lpstr>
      <vt:lpstr>Игротерапия как средство формирования здорового образа жизни и познавательных процессов у детей дошкольного возраста</vt:lpstr>
      <vt:lpstr>Игротерапия как средство формирования здорового образа жизни и познавательных процессов у детей дошкольного возраста</vt:lpstr>
      <vt:lpstr>Древнекитайская гимнастика с элементами Цигун</vt:lpstr>
      <vt:lpstr>Древнекитайская гимнастика с элементами Цигун</vt:lpstr>
      <vt:lpstr>Живые барабаны «DRUMS ALIVE» </vt:lpstr>
      <vt:lpstr>Живые барабаны «DRUMS ALIVE»</vt:lpstr>
      <vt:lpstr>Игровой стретчинг</vt:lpstr>
      <vt:lpstr>Игровой стретчинг</vt:lpstr>
      <vt:lpstr>Нейроупражнения</vt:lpstr>
      <vt:lpstr>Доска Бильгоу (балансборд)</vt:lpstr>
      <vt:lpstr>Ходьба по координационной лестнице со сменой положения рук</vt:lpstr>
      <vt:lpstr>Прыжки по стрелочкам      Упражнение «Поменяй местами»       Упражнение с мячом</vt:lpstr>
      <vt:lpstr>Нейроскакалка </vt:lpstr>
      <vt:lpstr>Подвижные игры с нетрадиционным оборудованием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User</cp:lastModifiedBy>
  <cp:revision>40</cp:revision>
  <dcterms:created xsi:type="dcterms:W3CDTF">2021-01-21T12:27:52Z</dcterms:created>
  <dcterms:modified xsi:type="dcterms:W3CDTF">2024-02-12T08:06:40Z</dcterms:modified>
</cp:coreProperties>
</file>