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58" r:id="rId3"/>
    <p:sldId id="265" r:id="rId4"/>
    <p:sldId id="259" r:id="rId5"/>
    <p:sldId id="270" r:id="rId6"/>
    <p:sldId id="271" r:id="rId7"/>
    <p:sldId id="262" r:id="rId8"/>
    <p:sldId id="263" r:id="rId9"/>
    <p:sldId id="261" r:id="rId10"/>
    <p:sldId id="260" r:id="rId11"/>
    <p:sldId id="269" r:id="rId12"/>
    <p:sldId id="256" r:id="rId13"/>
    <p:sldId id="264" r:id="rId14"/>
    <p:sldId id="257" r:id="rId15"/>
    <p:sldId id="267" r:id="rId16"/>
    <p:sldId id="272" r:id="rId17"/>
    <p:sldId id="268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2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paidagogos.com/wp-content/uploads/2016/05/risuem-semyu-i-analiziruem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paidagogos.com/wp-content/uploads/2016/05/test.pn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8" name="Picture 6" descr="https://ds02.infourok.ru/uploads/ex/0baf/000464f6-6d7f33f1/4/img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00364" y="157161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ПСИХОЛОГИЧЕСКИЙ   ТЕСТ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60848"/>
            <a:ext cx="23762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Monotype Corsiva" panose="03010101010201010101" pitchFamily="66" charset="0"/>
              </a:rPr>
              <a:t>МКДОУ «Детский сад №2 «Солнышко»</a:t>
            </a:r>
          </a:p>
          <a:p>
            <a:pPr algn="ctr"/>
            <a:endParaRPr lang="ru-RU" sz="2400" b="1" dirty="0" smtClean="0">
              <a:solidFill>
                <a:srgbClr val="0033CC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Monotype Corsiva" panose="03010101010201010101" pitchFamily="66" charset="0"/>
              </a:rPr>
              <a:t>Педагог-психолог: Корякина Наталья Ивановна</a:t>
            </a:r>
          </a:p>
          <a:p>
            <a:pPr algn="ctr"/>
            <a:endParaRPr lang="ru-RU" sz="2400" b="1" dirty="0" smtClean="0">
              <a:solidFill>
                <a:srgbClr val="0033CC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0033CC"/>
                </a:solidFill>
                <a:latin typeface="Monotype Corsiva" panose="03010101010201010101" pitchFamily="66" charset="0"/>
              </a:rPr>
              <a:t>2018г.</a:t>
            </a:r>
            <a:endParaRPr lang="ru-RU" sz="2400" b="1" dirty="0">
              <a:solidFill>
                <a:srgbClr val="0033CC"/>
              </a:solidFill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14290"/>
            <a:ext cx="6858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Символизирует способность самоконтроля головы над чувствами. Тот персонаж, у которого есть шея, способен управлять своими чувствами (чаще это взрослый).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58" y="285728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Шея</a:t>
            </a:r>
            <a:endParaRPr lang="ru-RU" sz="32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050" name="Picture 2" descr="https://i.ytimg.com/vi/vWDDKcerjDo/maxres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285860"/>
            <a:ext cx="8818624" cy="5317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571480"/>
            <a:ext cx="2071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Глаза</a:t>
            </a:r>
            <a:endParaRPr lang="ru-RU" sz="32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857364"/>
            <a:ext cx="2571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Персонажи с большими, расширенными глазами воспринимаются ребенком как тревожные, беспокойные, нуждающиеся в помощи.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Персонажи с глазами-«точками» или глазами-«щелочками» несут в себе внутренний запрет на плач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xn--e1agfgf8a5ag6d.xn--p1ai/sites/default/files/images/ris008%5B1%5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7166"/>
            <a:ext cx="5429288" cy="5429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85852" y="285728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Рот</a:t>
            </a:r>
            <a:endParaRPr lang="ru-RU" sz="32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92867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Рот для ребенка - символ нападения - чтобы кусаться, кричать, говорить обидные вещи.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71448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Члены семьи с большими и (или) затемненными ртами воспринимаются ребенком как источник угрозы, связанной с осуждением и словесным воздействием.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5072074"/>
            <a:ext cx="36433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А вот персонажи, рот которых изображен в виде точки или черточки, не имеют возможности влиять на других людей.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 descr="http://youpainter.ru/sites/default/files/styles/painting_page/public/users/vyacheslav_prishchepa/vyacheslav_prishchepa_moya_lyubimaya_semya.jpg?itok=5jsYjK8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3071810"/>
            <a:ext cx="4595679" cy="3591137"/>
          </a:xfrm>
          <a:prstGeom prst="rect">
            <a:avLst/>
          </a:prstGeom>
          <a:noFill/>
        </p:spPr>
      </p:pic>
      <p:pic>
        <p:nvPicPr>
          <p:cNvPr id="6150" name="Picture 6" descr="http://elubaru.ucoz.ru/2017/DSCN7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14290"/>
            <a:ext cx="3621997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571480"/>
            <a:ext cx="3429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Член семьи, на лице которого изображены только глаза, может расцениваться ребёнком как диктатор, следящий за каждым его шагом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5" name="Picture 5" descr="C:\Users\Владелец\Desktop\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500042"/>
            <a:ext cx="5072098" cy="6088989"/>
          </a:xfrm>
          <a:prstGeom prst="rect">
            <a:avLst/>
          </a:prstGeom>
          <a:noFill/>
        </p:spPr>
      </p:pic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285720" y="2857496"/>
            <a:ext cx="300039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Агрессивно настроенный родственник может быть изображён с чрезмерно длинными руками, такая нарисованная деталь должна рассматриваться как боязнь агрессии.</a:t>
            </a: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И, напротив, отсутствие этих частей тела у кого-либо может быть связано с желанием ребёнка защититься от этого домочадца.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28599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Руки</a:t>
            </a:r>
            <a:endParaRPr lang="ru-RU" sz="32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57158" y="5500702"/>
            <a:ext cx="850112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Количество пальцев — это тоже символ могущества и возможностей. Если ребенок нарисовал себе больше пальцев на левой руке, значит, он увереннее чувствует себя дома, если на правой — вне семьи, в детском саду или школе. Если же пальчиков меньше пяти — малыш чувствует себя слабее окружающих.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 descr="http://www.gradkostroma.ru/i/news/8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14290"/>
            <a:ext cx="8072494" cy="5232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357826"/>
            <a:ext cx="85011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Нужны для ходьбы, для опоры, для свободы передвижений. Чем больше площадь опоры у ног, тем тверже и увереннее персонаж стоит на земле. Правая нога символизирует опору во вне семейной реальности, левая – в семье.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Ð¢ÐµÑÑ 'Ð Ð¸ÑÑÐ½Ð¾Ðº ÑÐµÐ¼ÑÐ¸'. Ð Ð¸ÑÑÐ½Ð¾Ðº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3571900" cy="35719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29289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Ноги</a:t>
            </a:r>
            <a:endParaRPr lang="ru-RU" sz="32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5604" name="Picture 4" descr="https://avatars.mds.yandex.net/get-pdb/225396/380ddc26-b025-4d81-b93d-4e27a47c4f3d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85728"/>
            <a:ext cx="4705325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285728"/>
            <a:ext cx="4357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Манера рисования</a:t>
            </a:r>
            <a:endParaRPr lang="ru-RU" sz="32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3570" y="285728"/>
            <a:ext cx="3214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Слабый нажим карандаша свидетельствует о низкой самооценке ребёнка, его пассивности, астении и возможной депрессии; сильный — о высокой самооценке испытуемого, его импульсивности и напряжённости.</a:t>
            </a:r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72132" y="3286124"/>
            <a:ext cx="328614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Широкие штрихи, толстые линии — уверенность в себе, решительность.</a:t>
            </a:r>
          </a:p>
          <a:p>
            <a:pPr algn="ctr"/>
            <a:endParaRPr lang="ru-RU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5929322" y="4500570"/>
            <a:ext cx="2857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Штриховка говорит о высокой напряжённости ребёнка в эмоциональной сфере.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643578"/>
            <a:ext cx="52149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Обилие мелких деталей, закрытые детали (шарфы, пуговицы) сигнализируют о запретах, тайнах, до которых ребенок не допускается.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9" name="Picture 5" descr="http://dou117.edu.sarkomobr.ru/files/large/53c78abbcd6d81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000108"/>
            <a:ext cx="5326099" cy="4357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2000240"/>
            <a:ext cx="3429024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Выбор ярких, насыщенных тонов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показатель оптимистического настроя ребёнка, его положительного отношения к жизни и семье.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Наличие страхов можно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прочитать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 закрашивании деталей рисунка серым или чёрным цветом.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Особая симпатия к персонажу или к самому себе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—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использование карандаша одного оттенка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всех деталях какой-либо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фигуры.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Предпочтение красному тону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отдают дети с эмоциональной напряжённостью.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85728"/>
            <a:ext cx="35004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Цветовая гамма рисунка –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индикатор палитры чувств.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9" name="Picture 3" descr="https://konspekta.net/lektsiacom/baza9/8174809188557.files/image0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3933825" cy="2928960"/>
          </a:xfrm>
          <a:prstGeom prst="rect">
            <a:avLst/>
          </a:prstGeom>
          <a:noFill/>
        </p:spPr>
      </p:pic>
      <p:pic>
        <p:nvPicPr>
          <p:cNvPr id="24581" name="Picture 5" descr="https://luckclub.ru/images/luckclub/2018/09/img_76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429000"/>
            <a:ext cx="507209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desk.ru/_ph/219/408914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ростой рисунок семь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71810"/>
            <a:ext cx="442915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857752" y="5857892"/>
            <a:ext cx="40004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рисунку добавлены птички, солнышко и шарик — в такой семье всё благополучно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https://img2.postila.ru/storage/10080000/10064382/041c9fe72e45db9bc57e1fedf920e12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500042"/>
            <a:ext cx="3857652" cy="5264315"/>
          </a:xfrm>
          <a:prstGeom prst="rect">
            <a:avLst/>
          </a:prstGeom>
          <a:noFill/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285720" y="928670"/>
            <a:ext cx="42862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Некоторые дети пририсовывают к реальным членам семьи то, что они желают видеть в своём окружении: домашних животных, младших братьев и сестёр.      Чтобы понять, чего именно не хватает ребёнку, нужно собрать больше информации об изображённых персонажах, задавая дополнительные вопросы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214290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Сюжет</a:t>
            </a:r>
            <a:endParaRPr lang="ru-RU" sz="32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thephilosophersmail.com/wp-content/uploads/2014/04/childsdraw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14289"/>
            <a:ext cx="8715435" cy="52497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5715016"/>
            <a:ext cx="79296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Тучи, сгруппировавшиеся над фигурами близких, или дождь, проливающийся на них — признаки дискомфорта ребёнка в родной среде.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Детский рисунок семьи с надписями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421484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57158" y="4572008"/>
            <a:ext cx="3571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Чем больше размер изображённого персонажа, тем выше его значимость в глазах ребёнка.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14876" y="285728"/>
            <a:ext cx="421484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Размер нарисованного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члена семьи может быть незначительным, но если он помещён на листе выше других,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это знак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особой власти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домочадца.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http://kzbydocs.com/tw_files2/urls_8/15/d-14173/7z-docs/1_html_m12c13b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643050"/>
            <a:ext cx="4071966" cy="40719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5929330"/>
            <a:ext cx="4857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Параметры персонажа на рисунке показывают ту роль, которую играет близкий в жизни ребёнка.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5572140"/>
            <a:ext cx="3500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Размеры и расположение</a:t>
            </a:r>
            <a:endParaRPr lang="ru-RU" sz="32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357430"/>
            <a:ext cx="278608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Если ребенок рисует себя очень маленьким, расположенным в уголочке листа, у него низкая самооценка на данный момент, или он считает себя самым маленьким в семье.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Дети с завышенной самооценкой рисуют себя очень большими, даже крупнее родителей 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285728"/>
            <a:ext cx="30003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</a:rPr>
              <a:t>Размер и расположение ребенка на рисунке</a:t>
            </a:r>
            <a:endParaRPr lang="ru-RU" sz="28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pic>
        <p:nvPicPr>
          <p:cNvPr id="29698" name="Picture 2" descr="https://pchart.ru/assets/80593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59784" y="785794"/>
            <a:ext cx="5184182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867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Место расположения ребенка на рисунке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отображает его положение в семье. Когда он в центре, между мамой и папой, или рисует себя первым, то это значит, что он ощущает себя нужным и необходимым в доме. Если ребенок изобразил себя отдельно от остальных, или нарисовал себя последним это признак ревности, неблагополучия.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4" name="Picture 4" descr="https://ds04.infourok.ru/uploads/ex/0c7c/0011ac33-7ec32909/hello_html_9f640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00306"/>
            <a:ext cx="4562470" cy="3924301"/>
          </a:xfrm>
          <a:prstGeom prst="rect">
            <a:avLst/>
          </a:prstGeom>
          <a:noFill/>
        </p:spPr>
      </p:pic>
      <p:pic>
        <p:nvPicPr>
          <p:cNvPr id="30726" name="Picture 6" descr="https://rcd-nogliki.shl.muzkult.ru/img/upload/4016/image_image_2573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357430"/>
            <a:ext cx="3571868" cy="36075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214290"/>
            <a:ext cx="30003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CC"/>
                </a:solidFill>
                <a:latin typeface="Monotype Corsiva" pitchFamily="66" charset="0"/>
              </a:rPr>
              <a:t>Расстояние между фигурами</a:t>
            </a:r>
            <a:endParaRPr lang="ru-RU" sz="28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7686" y="28572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Такой параметр характеризует эмоциональную близость.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s://vedgard.com/sites/default/files/%D0%9C%D0%BE%D0%B8%20%D1%84%D0%BE%D1%82%D0%BE%20-%20844/%D0%A4%D0%BE%D1%82%D0%BE%20%D0%B2%20%D0%BD%D0%BE%D0%B2%D0%BE%D1%81%D1%82%D1%8F%D1%85/3056-44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14422"/>
            <a:ext cx="3643338" cy="3143272"/>
          </a:xfrm>
          <a:prstGeom prst="rect">
            <a:avLst/>
          </a:prstGeom>
          <a:noFill/>
        </p:spPr>
      </p:pic>
      <p:pic>
        <p:nvPicPr>
          <p:cNvPr id="19460" name="Picture 4" descr="http://gid.tur.plus/images/bottom_ti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000504"/>
            <a:ext cx="4572032" cy="2643182"/>
          </a:xfrm>
          <a:prstGeom prst="rect">
            <a:avLst/>
          </a:prstGeom>
          <a:noFill/>
        </p:spPr>
      </p:pic>
      <p:pic>
        <p:nvPicPr>
          <p:cNvPr id="19462" name="Picture 6" descr="http://zarisunok.ru/sites/default/files/files/ris/_014_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1142984"/>
            <a:ext cx="4591756" cy="3286148"/>
          </a:xfrm>
          <a:prstGeom prst="rect">
            <a:avLst/>
          </a:prstGeom>
          <a:noFill/>
        </p:spPr>
      </p:pic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572132" y="5072074"/>
            <a:ext cx="321467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Если же члены семьи нарисованы рядом, это проецирование привязанностей между ними.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214290"/>
            <a:ext cx="439896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Отсутствие изображения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pic>
        <p:nvPicPr>
          <p:cNvPr id="21507" name="Picture 3" descr="http://berezka.sokik.ru/files/berezka/news2017/2017_09_adaptac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928670"/>
            <a:ext cx="4143404" cy="31371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4214818"/>
            <a:ext cx="44291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Если на рисунке нет кого-то из родственников, то этот член семьи, вероятно, вызывает негативные эмоции у тестируемого.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9" name="Picture 5" descr="https://risovashki.tv/media/contest_gallery/2017/10/16/80b3e24537704d04afb4f8bd76d486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929066"/>
            <a:ext cx="4199239" cy="2928934"/>
          </a:xfrm>
          <a:prstGeom prst="rect">
            <a:avLst/>
          </a:prstGeom>
          <a:noFill/>
        </p:spPr>
      </p:pic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14282" y="5429264"/>
            <a:ext cx="45005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Конфликтные ситуации между близкими или размолвка ребёнка с домашними отражаются в «устранении» своей фигуры с общего портрета.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5" name="Picture 11" descr="http://adalin.mospsy.ru/img4/rr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214290"/>
            <a:ext cx="3571900" cy="3611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36433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33CC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Прорисовка деталей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24" y="50004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Голова</a:t>
            </a:r>
            <a:endParaRPr lang="ru-RU" sz="32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357826"/>
            <a:ext cx="42148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– важная и самая ценная часть тела. Ум, умелость – в голове. Самого умного, думающего члена семьи ребенок изображает с большой головой.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solnet.ee/parents/pic/ris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857652" cy="3857652"/>
          </a:xfrm>
          <a:prstGeom prst="rect">
            <a:avLst/>
          </a:prstGeom>
          <a:noFill/>
        </p:spPr>
      </p:pic>
      <p:pic>
        <p:nvPicPr>
          <p:cNvPr id="1028" name="Picture 4" descr="https://solnet.ee/parents/pic/ris00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571744"/>
            <a:ext cx="3929090" cy="392909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572000" y="857232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Это – орган восприятия критики и вообще любой информации о себе. 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Персонажи с большими ушами слушаются окружающих. 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Если ушей вообще нет, человек никого не слушает, игнорирует то, что о нем говорят.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214290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33CC"/>
                </a:solidFill>
                <a:latin typeface="Monotype Corsiva" pitchFamily="66" charset="0"/>
              </a:rPr>
              <a:t>Уши</a:t>
            </a:r>
            <a:endParaRPr lang="ru-RU" sz="3200" b="1" dirty="0">
              <a:solidFill>
                <a:srgbClr val="0033CC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</TotalTime>
  <Words>534</Words>
  <Application>Microsoft Office PowerPoint</Application>
  <PresentationFormat>Экран (4:3)</PresentationFormat>
  <Paragraphs>62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admin</cp:lastModifiedBy>
  <cp:revision>34</cp:revision>
  <dcterms:created xsi:type="dcterms:W3CDTF">2018-11-27T09:15:23Z</dcterms:created>
  <dcterms:modified xsi:type="dcterms:W3CDTF">2018-12-18T08:38:48Z</dcterms:modified>
</cp:coreProperties>
</file>